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699" r:id="rId3"/>
  </p:sldMasterIdLst>
  <p:notesMasterIdLst>
    <p:notesMasterId r:id="rId18"/>
  </p:notesMasterIdLst>
  <p:handoutMasterIdLst>
    <p:handoutMasterId r:id="rId19"/>
  </p:handoutMasterIdLst>
  <p:sldIdLst>
    <p:sldId id="256" r:id="rId4"/>
    <p:sldId id="260" r:id="rId5"/>
    <p:sldId id="261" r:id="rId6"/>
    <p:sldId id="270" r:id="rId7"/>
    <p:sldId id="269" r:id="rId8"/>
    <p:sldId id="271" r:id="rId9"/>
    <p:sldId id="272" r:id="rId10"/>
    <p:sldId id="262" r:id="rId11"/>
    <p:sldId id="273" r:id="rId12"/>
    <p:sldId id="274" r:id="rId13"/>
    <p:sldId id="263" r:id="rId14"/>
    <p:sldId id="275" r:id="rId15"/>
    <p:sldId id="267" r:id="rId16"/>
    <p:sldId id="268" r:id="rId17"/>
  </p:sldIdLst>
  <p:sldSz cx="9144000" cy="6858000" type="screen4x3"/>
  <p:notesSz cx="6858000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es Versteegen" initials="LV" lastIdx="1" clrIdx="0">
    <p:extLst>
      <p:ext uri="{19B8F6BF-5375-455C-9EA6-DF929625EA0E}">
        <p15:presenceInfo xmlns:p15="http://schemas.microsoft.com/office/powerpoint/2012/main" userId="808f800d8e7b8f6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19572-F94A-4BA9-840F-C7948B7A080F}" v="2" dt="2024-02-22T09:34:50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98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864" y="-90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DB954-714B-4BBA-81F3-FCB30DBC75F6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743EA-AC74-4B39-8F35-6BAAF82E29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855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C5442-244B-4785-9EFA-DA49CAF31099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690269"/>
            <a:ext cx="548640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378823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B8961-162D-413B-A79F-06D8B6E59E1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628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B8961-162D-413B-A79F-06D8B6E59E1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91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4971696" cy="11448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500400" y="1458000"/>
            <a:ext cx="4935696" cy="500400"/>
          </a:xfrm>
        </p:spPr>
        <p:txBody>
          <a:bodyPr wrap="none" lIns="36000" tIns="36000" rIns="36000" bIns="36000"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Name, location, other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466828"/>
            <a:ext cx="9144000" cy="1317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0" y="2348880"/>
            <a:ext cx="9144000" cy="2383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endParaRPr lang="en-GB" dirty="0"/>
          </a:p>
        </p:txBody>
      </p:sp>
      <p:sp>
        <p:nvSpPr>
          <p:cNvPr id="11" name="PresentedBy"/>
          <p:cNvSpPr>
            <a:spLocks noGrp="1"/>
          </p:cNvSpPr>
          <p:nvPr>
            <p:ph type="body" sz="quarter" idx="12" hasCustomPrompt="1"/>
          </p:nvPr>
        </p:nvSpPr>
        <p:spPr>
          <a:xfrm>
            <a:off x="5176800" y="6289200"/>
            <a:ext cx="3671813" cy="122400"/>
          </a:xfrm>
        </p:spPr>
        <p:txBody>
          <a:bodyPr wrap="none" lIns="0" tIns="0" rIns="0" bIns="0">
            <a:no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lang="en-GB" sz="9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400" indent="0">
              <a:buNone/>
              <a:defRPr/>
            </a:lvl2pPr>
            <a:lvl3pPr marL="763200" indent="0">
              <a:buFont typeface="Arial" panose="020B0604020202020204" pitchFamily="34" charset="0"/>
              <a:buNone/>
              <a:defRPr/>
            </a:lvl3pPr>
            <a:lvl4pPr marL="763200" indent="0">
              <a:buFont typeface="Arial" panose="020B0604020202020204" pitchFamily="34" charset="0"/>
              <a:buNone/>
              <a:defRPr/>
            </a:lvl4pPr>
            <a:lvl5pPr marL="7632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pic>
        <p:nvPicPr>
          <p:cNvPr id="4" name="logoTN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047" y="6224400"/>
            <a:ext cx="1854000" cy="39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5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612800"/>
            <a:ext cx="3891576" cy="4212000"/>
          </a:xfrm>
        </p:spPr>
        <p:txBody>
          <a:bodyPr lIns="36000" tIns="36000" rIns="36000" bIns="36000"/>
          <a:lstStyle>
            <a:lvl1pPr marL="0" indent="0">
              <a:buNone/>
              <a:defRPr b="1">
                <a:solidFill>
                  <a:schemeClr val="accent3"/>
                </a:solidFill>
              </a:defRPr>
            </a:lvl1pPr>
            <a:lvl2pPr marL="0" indent="0">
              <a:buNone/>
              <a:tabLst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1600" indent="-381600">
              <a:buClr>
                <a:schemeClr val="accent3"/>
              </a:buClr>
              <a:buFont typeface="Calibri" panose="020F0502020204030204" pitchFamily="34" charset="0"/>
              <a:buChar char="●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3200" indent="-381600"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5200" indent="-342900">
              <a:buFont typeface="Calibri" panose="020F0502020204030204" pitchFamily="34" charset="0"/>
              <a:buChar char="−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47200" indent="-342900">
              <a:buClr>
                <a:schemeClr val="accent1"/>
              </a:buClr>
              <a:buFont typeface="Calibri" panose="020F0502020204030204" pitchFamily="34" charset="0"/>
              <a:buChar char="−"/>
              <a:defRPr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marL="0" lvl="0" indent="-684000" algn="l" defTabSz="914400" rtl="0" eaLnBrk="1" latinLnBrk="0" hangingPunct="1">
              <a:lnSpc>
                <a:spcPts val="3000"/>
              </a:lnSpc>
              <a:spcBef>
                <a:spcPts val="0"/>
              </a:spcBef>
              <a:buClr>
                <a:schemeClr val="tx1"/>
              </a:buClr>
              <a:buFont typeface="Calibri" panose="020F0502020204030204" pitchFamily="34" charset="0"/>
              <a:buChar char="−"/>
            </a:pPr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7"/>
          </p:nvPr>
        </p:nvSpPr>
        <p:spPr>
          <a:xfrm>
            <a:off x="4572000" y="1612800"/>
            <a:ext cx="3095625" cy="41767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49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ful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81600" indent="-381600">
              <a:buFont typeface="Calibri" panose="020F0502020204030204" pitchFamily="34" charset="0"/>
              <a:buChar char="●"/>
              <a:defRPr>
                <a:solidFill>
                  <a:schemeClr val="bg1"/>
                </a:solidFill>
              </a:defRPr>
            </a:lvl2pPr>
            <a:lvl3pPr marL="763200" indent="-381600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marL="1105200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1447200" indent="-342900">
              <a:buClr>
                <a:schemeClr val="bg1"/>
              </a:buClr>
              <a:buFont typeface="Calibri" panose="020F0502020204030204" pitchFamily="34" charset="0"/>
              <a:buChar char="−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endParaRPr lang="en-GB" dirty="0"/>
          </a:p>
          <a:p>
            <a:pPr lvl="1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48921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lide ful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68313" y="981075"/>
            <a:ext cx="7848600" cy="47513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576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baseline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4096" y="347896"/>
            <a:ext cx="8229600" cy="2554736"/>
          </a:xfrm>
        </p:spPr>
        <p:txBody>
          <a:bodyPr>
            <a:normAutofit/>
          </a:bodyPr>
          <a:lstStyle>
            <a:lvl1pPr>
              <a:lnSpc>
                <a:spcPts val="7200"/>
              </a:lnSpc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en-US" dirty="0"/>
              <a:t>Title</a:t>
            </a:r>
            <a:endParaRPr lang="nl-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437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baseline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4096" y="347896"/>
            <a:ext cx="8229600" cy="2554736"/>
          </a:xfrm>
        </p:spPr>
        <p:txBody>
          <a:bodyPr>
            <a:normAutofit/>
          </a:bodyPr>
          <a:lstStyle>
            <a:lvl1pPr>
              <a:lnSpc>
                <a:spcPts val="7200"/>
              </a:lnSpc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3122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72877" y="289223"/>
            <a:ext cx="4176464" cy="63094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>
            <a:lvl1pPr>
              <a:lnSpc>
                <a:spcPts val="4200"/>
              </a:lnSpc>
              <a:spcBef>
                <a:spcPct val="0"/>
              </a:spcBef>
              <a:buNone/>
              <a:defRPr sz="3600" b="1" baseline="0">
                <a:solidFill>
                  <a:srgbClr val="002264"/>
                </a:solidFill>
                <a:ea typeface="+mj-ea"/>
                <a:cs typeface="+mj-cs"/>
              </a:defRPr>
            </a:lvl1pPr>
          </a:lstStyle>
          <a:p>
            <a:pPr lvl="0"/>
            <a:r>
              <a:rPr lang="nl-NL" dirty="0"/>
              <a:t>Thank you</a:t>
            </a:r>
          </a:p>
        </p:txBody>
      </p:sp>
      <p:grpSp>
        <p:nvGrpSpPr>
          <p:cNvPr id="8" name="Groep 23"/>
          <p:cNvGrpSpPr/>
          <p:nvPr userDrawn="1"/>
        </p:nvGrpSpPr>
        <p:grpSpPr>
          <a:xfrm>
            <a:off x="452437" y="1836737"/>
            <a:ext cx="8239126" cy="3951288"/>
            <a:chOff x="452437" y="1836737"/>
            <a:chExt cx="8239126" cy="3951288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673600" y="3911600"/>
              <a:ext cx="1906588" cy="1876425"/>
            </a:xfrm>
            <a:prstGeom prst="rect">
              <a:avLst/>
            </a:prstGeom>
            <a:solidFill>
              <a:srgbClr val="00B1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778375" y="4424363"/>
              <a:ext cx="1652588" cy="823913"/>
            </a:xfrm>
            <a:custGeom>
              <a:avLst/>
              <a:gdLst>
                <a:gd name="T0" fmla="*/ 73 w 520"/>
                <a:gd name="T1" fmla="*/ 160 h 259"/>
                <a:gd name="T2" fmla="*/ 4 w 520"/>
                <a:gd name="T3" fmla="*/ 132 h 259"/>
                <a:gd name="T4" fmla="*/ 21 w 520"/>
                <a:gd name="T5" fmla="*/ 122 h 259"/>
                <a:gd name="T6" fmla="*/ 40 w 520"/>
                <a:gd name="T7" fmla="*/ 88 h 259"/>
                <a:gd name="T8" fmla="*/ 116 w 520"/>
                <a:gd name="T9" fmla="*/ 53 h 259"/>
                <a:gd name="T10" fmla="*/ 143 w 520"/>
                <a:gd name="T11" fmla="*/ 42 h 259"/>
                <a:gd name="T12" fmla="*/ 151 w 520"/>
                <a:gd name="T13" fmla="*/ 29 h 259"/>
                <a:gd name="T14" fmla="*/ 173 w 520"/>
                <a:gd name="T15" fmla="*/ 11 h 259"/>
                <a:gd name="T16" fmla="*/ 195 w 520"/>
                <a:gd name="T17" fmla="*/ 9 h 259"/>
                <a:gd name="T18" fmla="*/ 208 w 520"/>
                <a:gd name="T19" fmla="*/ 16 h 259"/>
                <a:gd name="T20" fmla="*/ 222 w 520"/>
                <a:gd name="T21" fmla="*/ 22 h 259"/>
                <a:gd name="T22" fmla="*/ 236 w 520"/>
                <a:gd name="T23" fmla="*/ 30 h 259"/>
                <a:gd name="T24" fmla="*/ 247 w 520"/>
                <a:gd name="T25" fmla="*/ 40 h 259"/>
                <a:gd name="T26" fmla="*/ 269 w 520"/>
                <a:gd name="T27" fmla="*/ 40 h 259"/>
                <a:gd name="T28" fmla="*/ 286 w 520"/>
                <a:gd name="T29" fmla="*/ 40 h 259"/>
                <a:gd name="T30" fmla="*/ 319 w 520"/>
                <a:gd name="T31" fmla="*/ 34 h 259"/>
                <a:gd name="T32" fmla="*/ 343 w 520"/>
                <a:gd name="T33" fmla="*/ 35 h 259"/>
                <a:gd name="T34" fmla="*/ 364 w 520"/>
                <a:gd name="T35" fmla="*/ 39 h 259"/>
                <a:gd name="T36" fmla="*/ 382 w 520"/>
                <a:gd name="T37" fmla="*/ 41 h 259"/>
                <a:gd name="T38" fmla="*/ 395 w 520"/>
                <a:gd name="T39" fmla="*/ 53 h 259"/>
                <a:gd name="T40" fmla="*/ 378 w 520"/>
                <a:gd name="T41" fmla="*/ 75 h 259"/>
                <a:gd name="T42" fmla="*/ 335 w 520"/>
                <a:gd name="T43" fmla="*/ 88 h 259"/>
                <a:gd name="T44" fmla="*/ 385 w 520"/>
                <a:gd name="T45" fmla="*/ 98 h 259"/>
                <a:gd name="T46" fmla="*/ 520 w 520"/>
                <a:gd name="T47" fmla="*/ 95 h 259"/>
                <a:gd name="T48" fmla="*/ 491 w 520"/>
                <a:gd name="T49" fmla="*/ 113 h 259"/>
                <a:gd name="T50" fmla="*/ 492 w 520"/>
                <a:gd name="T51" fmla="*/ 144 h 259"/>
                <a:gd name="T52" fmla="*/ 475 w 520"/>
                <a:gd name="T53" fmla="*/ 169 h 259"/>
                <a:gd name="T54" fmla="*/ 399 w 520"/>
                <a:gd name="T55" fmla="*/ 156 h 259"/>
                <a:gd name="T56" fmla="*/ 306 w 520"/>
                <a:gd name="T57" fmla="*/ 162 h 259"/>
                <a:gd name="T58" fmla="*/ 361 w 520"/>
                <a:gd name="T59" fmla="*/ 191 h 259"/>
                <a:gd name="T60" fmla="*/ 362 w 520"/>
                <a:gd name="T61" fmla="*/ 212 h 259"/>
                <a:gd name="T62" fmla="*/ 338 w 520"/>
                <a:gd name="T63" fmla="*/ 215 h 259"/>
                <a:gd name="T64" fmla="*/ 315 w 520"/>
                <a:gd name="T65" fmla="*/ 212 h 259"/>
                <a:gd name="T66" fmla="*/ 289 w 520"/>
                <a:gd name="T67" fmla="*/ 201 h 259"/>
                <a:gd name="T68" fmla="*/ 272 w 520"/>
                <a:gd name="T69" fmla="*/ 194 h 259"/>
                <a:gd name="T70" fmla="*/ 255 w 520"/>
                <a:gd name="T71" fmla="*/ 192 h 259"/>
                <a:gd name="T72" fmla="*/ 175 w 520"/>
                <a:gd name="T73" fmla="*/ 185 h 259"/>
                <a:gd name="T74" fmla="*/ 149 w 520"/>
                <a:gd name="T75" fmla="*/ 185 h 259"/>
                <a:gd name="T76" fmla="*/ 179 w 520"/>
                <a:gd name="T77" fmla="*/ 214 h 259"/>
                <a:gd name="T78" fmla="*/ 176 w 520"/>
                <a:gd name="T79" fmla="*/ 246 h 259"/>
                <a:gd name="T80" fmla="*/ 155 w 520"/>
                <a:gd name="T81" fmla="*/ 258 h 259"/>
                <a:gd name="T82" fmla="*/ 132 w 520"/>
                <a:gd name="T83" fmla="*/ 209 h 259"/>
                <a:gd name="T84" fmla="*/ 125 w 520"/>
                <a:gd name="T85" fmla="*/ 17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0" h="259">
                  <a:moveTo>
                    <a:pt x="125" y="170"/>
                  </a:moveTo>
                  <a:cubicBezTo>
                    <a:pt x="125" y="170"/>
                    <a:pt x="116" y="169"/>
                    <a:pt x="108" y="168"/>
                  </a:cubicBezTo>
                  <a:cubicBezTo>
                    <a:pt x="101" y="168"/>
                    <a:pt x="82" y="163"/>
                    <a:pt x="73" y="160"/>
                  </a:cubicBezTo>
                  <a:cubicBezTo>
                    <a:pt x="65" y="158"/>
                    <a:pt x="50" y="153"/>
                    <a:pt x="45" y="152"/>
                  </a:cubicBezTo>
                  <a:cubicBezTo>
                    <a:pt x="39" y="151"/>
                    <a:pt x="29" y="147"/>
                    <a:pt x="22" y="145"/>
                  </a:cubicBezTo>
                  <a:cubicBezTo>
                    <a:pt x="16" y="142"/>
                    <a:pt x="7" y="137"/>
                    <a:pt x="4" y="132"/>
                  </a:cubicBezTo>
                  <a:cubicBezTo>
                    <a:pt x="0" y="127"/>
                    <a:pt x="5" y="124"/>
                    <a:pt x="8" y="125"/>
                  </a:cubicBezTo>
                  <a:cubicBezTo>
                    <a:pt x="11" y="125"/>
                    <a:pt x="21" y="130"/>
                    <a:pt x="24" y="130"/>
                  </a:cubicBezTo>
                  <a:cubicBezTo>
                    <a:pt x="26" y="130"/>
                    <a:pt x="25" y="127"/>
                    <a:pt x="21" y="122"/>
                  </a:cubicBezTo>
                  <a:cubicBezTo>
                    <a:pt x="17" y="118"/>
                    <a:pt x="12" y="114"/>
                    <a:pt x="10" y="113"/>
                  </a:cubicBezTo>
                  <a:cubicBezTo>
                    <a:pt x="9" y="112"/>
                    <a:pt x="10" y="106"/>
                    <a:pt x="15" y="105"/>
                  </a:cubicBezTo>
                  <a:cubicBezTo>
                    <a:pt x="15" y="105"/>
                    <a:pt x="34" y="91"/>
                    <a:pt x="40" y="88"/>
                  </a:cubicBezTo>
                  <a:cubicBezTo>
                    <a:pt x="46" y="85"/>
                    <a:pt x="51" y="83"/>
                    <a:pt x="51" y="83"/>
                  </a:cubicBezTo>
                  <a:cubicBezTo>
                    <a:pt x="51" y="83"/>
                    <a:pt x="73" y="71"/>
                    <a:pt x="80" y="67"/>
                  </a:cubicBezTo>
                  <a:cubicBezTo>
                    <a:pt x="87" y="63"/>
                    <a:pt x="105" y="56"/>
                    <a:pt x="116" y="53"/>
                  </a:cubicBezTo>
                  <a:cubicBezTo>
                    <a:pt x="128" y="51"/>
                    <a:pt x="137" y="50"/>
                    <a:pt x="137" y="50"/>
                  </a:cubicBezTo>
                  <a:cubicBezTo>
                    <a:pt x="137" y="50"/>
                    <a:pt x="138" y="42"/>
                    <a:pt x="138" y="37"/>
                  </a:cubicBezTo>
                  <a:cubicBezTo>
                    <a:pt x="138" y="37"/>
                    <a:pt x="141" y="39"/>
                    <a:pt x="143" y="42"/>
                  </a:cubicBezTo>
                  <a:cubicBezTo>
                    <a:pt x="143" y="42"/>
                    <a:pt x="145" y="38"/>
                    <a:pt x="145" y="33"/>
                  </a:cubicBezTo>
                  <a:cubicBezTo>
                    <a:pt x="145" y="28"/>
                    <a:pt x="149" y="21"/>
                    <a:pt x="149" y="21"/>
                  </a:cubicBezTo>
                  <a:cubicBezTo>
                    <a:pt x="149" y="21"/>
                    <a:pt x="148" y="27"/>
                    <a:pt x="151" y="29"/>
                  </a:cubicBezTo>
                  <a:cubicBezTo>
                    <a:pt x="153" y="31"/>
                    <a:pt x="156" y="34"/>
                    <a:pt x="156" y="34"/>
                  </a:cubicBezTo>
                  <a:cubicBezTo>
                    <a:pt x="156" y="34"/>
                    <a:pt x="163" y="11"/>
                    <a:pt x="172" y="1"/>
                  </a:cubicBezTo>
                  <a:cubicBezTo>
                    <a:pt x="172" y="1"/>
                    <a:pt x="171" y="8"/>
                    <a:pt x="173" y="11"/>
                  </a:cubicBezTo>
                  <a:cubicBezTo>
                    <a:pt x="174" y="14"/>
                    <a:pt x="178" y="17"/>
                    <a:pt x="180" y="16"/>
                  </a:cubicBezTo>
                  <a:cubicBezTo>
                    <a:pt x="182" y="14"/>
                    <a:pt x="188" y="4"/>
                    <a:pt x="194" y="0"/>
                  </a:cubicBezTo>
                  <a:cubicBezTo>
                    <a:pt x="194" y="0"/>
                    <a:pt x="194" y="5"/>
                    <a:pt x="195" y="9"/>
                  </a:cubicBezTo>
                  <a:cubicBezTo>
                    <a:pt x="196" y="11"/>
                    <a:pt x="199" y="14"/>
                    <a:pt x="201" y="13"/>
                  </a:cubicBezTo>
                  <a:cubicBezTo>
                    <a:pt x="203" y="12"/>
                    <a:pt x="206" y="7"/>
                    <a:pt x="209" y="5"/>
                  </a:cubicBezTo>
                  <a:cubicBezTo>
                    <a:pt x="209" y="5"/>
                    <a:pt x="207" y="14"/>
                    <a:pt x="208" y="16"/>
                  </a:cubicBezTo>
                  <a:cubicBezTo>
                    <a:pt x="210" y="19"/>
                    <a:pt x="211" y="21"/>
                    <a:pt x="213" y="20"/>
                  </a:cubicBezTo>
                  <a:cubicBezTo>
                    <a:pt x="216" y="19"/>
                    <a:pt x="220" y="15"/>
                    <a:pt x="221" y="13"/>
                  </a:cubicBezTo>
                  <a:cubicBezTo>
                    <a:pt x="221" y="13"/>
                    <a:pt x="221" y="19"/>
                    <a:pt x="222" y="22"/>
                  </a:cubicBezTo>
                  <a:cubicBezTo>
                    <a:pt x="222" y="25"/>
                    <a:pt x="226" y="29"/>
                    <a:pt x="228" y="29"/>
                  </a:cubicBezTo>
                  <a:cubicBezTo>
                    <a:pt x="229" y="29"/>
                    <a:pt x="235" y="24"/>
                    <a:pt x="237" y="23"/>
                  </a:cubicBezTo>
                  <a:cubicBezTo>
                    <a:pt x="237" y="23"/>
                    <a:pt x="236" y="26"/>
                    <a:pt x="236" y="30"/>
                  </a:cubicBezTo>
                  <a:cubicBezTo>
                    <a:pt x="236" y="33"/>
                    <a:pt x="237" y="35"/>
                    <a:pt x="239" y="34"/>
                  </a:cubicBezTo>
                  <a:cubicBezTo>
                    <a:pt x="242" y="34"/>
                    <a:pt x="246" y="30"/>
                    <a:pt x="246" y="30"/>
                  </a:cubicBezTo>
                  <a:cubicBezTo>
                    <a:pt x="246" y="30"/>
                    <a:pt x="245" y="40"/>
                    <a:pt x="247" y="40"/>
                  </a:cubicBezTo>
                  <a:cubicBezTo>
                    <a:pt x="248" y="40"/>
                    <a:pt x="258" y="34"/>
                    <a:pt x="258" y="34"/>
                  </a:cubicBezTo>
                  <a:cubicBezTo>
                    <a:pt x="258" y="34"/>
                    <a:pt x="257" y="43"/>
                    <a:pt x="259" y="44"/>
                  </a:cubicBezTo>
                  <a:cubicBezTo>
                    <a:pt x="260" y="44"/>
                    <a:pt x="266" y="41"/>
                    <a:pt x="269" y="40"/>
                  </a:cubicBezTo>
                  <a:cubicBezTo>
                    <a:pt x="272" y="38"/>
                    <a:pt x="272" y="39"/>
                    <a:pt x="272" y="39"/>
                  </a:cubicBezTo>
                  <a:cubicBezTo>
                    <a:pt x="272" y="39"/>
                    <a:pt x="269" y="43"/>
                    <a:pt x="272" y="43"/>
                  </a:cubicBezTo>
                  <a:cubicBezTo>
                    <a:pt x="275" y="43"/>
                    <a:pt x="280" y="41"/>
                    <a:pt x="286" y="40"/>
                  </a:cubicBezTo>
                  <a:cubicBezTo>
                    <a:pt x="292" y="39"/>
                    <a:pt x="296" y="38"/>
                    <a:pt x="298" y="36"/>
                  </a:cubicBezTo>
                  <a:cubicBezTo>
                    <a:pt x="300" y="34"/>
                    <a:pt x="303" y="34"/>
                    <a:pt x="306" y="34"/>
                  </a:cubicBezTo>
                  <a:cubicBezTo>
                    <a:pt x="310" y="35"/>
                    <a:pt x="314" y="35"/>
                    <a:pt x="319" y="34"/>
                  </a:cubicBezTo>
                  <a:cubicBezTo>
                    <a:pt x="324" y="33"/>
                    <a:pt x="325" y="35"/>
                    <a:pt x="325" y="35"/>
                  </a:cubicBezTo>
                  <a:cubicBezTo>
                    <a:pt x="325" y="35"/>
                    <a:pt x="331" y="34"/>
                    <a:pt x="334" y="35"/>
                  </a:cubicBezTo>
                  <a:cubicBezTo>
                    <a:pt x="334" y="35"/>
                    <a:pt x="339" y="36"/>
                    <a:pt x="343" y="35"/>
                  </a:cubicBezTo>
                  <a:cubicBezTo>
                    <a:pt x="347" y="34"/>
                    <a:pt x="351" y="37"/>
                    <a:pt x="351" y="37"/>
                  </a:cubicBezTo>
                  <a:cubicBezTo>
                    <a:pt x="351" y="37"/>
                    <a:pt x="357" y="36"/>
                    <a:pt x="360" y="36"/>
                  </a:cubicBezTo>
                  <a:cubicBezTo>
                    <a:pt x="363" y="37"/>
                    <a:pt x="364" y="39"/>
                    <a:pt x="364" y="39"/>
                  </a:cubicBezTo>
                  <a:cubicBezTo>
                    <a:pt x="364" y="39"/>
                    <a:pt x="371" y="38"/>
                    <a:pt x="373" y="38"/>
                  </a:cubicBezTo>
                  <a:cubicBezTo>
                    <a:pt x="375" y="39"/>
                    <a:pt x="374" y="41"/>
                    <a:pt x="374" y="41"/>
                  </a:cubicBezTo>
                  <a:cubicBezTo>
                    <a:pt x="374" y="41"/>
                    <a:pt x="382" y="40"/>
                    <a:pt x="382" y="41"/>
                  </a:cubicBezTo>
                  <a:cubicBezTo>
                    <a:pt x="383" y="42"/>
                    <a:pt x="384" y="42"/>
                    <a:pt x="387" y="42"/>
                  </a:cubicBezTo>
                  <a:cubicBezTo>
                    <a:pt x="390" y="42"/>
                    <a:pt x="394" y="43"/>
                    <a:pt x="396" y="46"/>
                  </a:cubicBezTo>
                  <a:cubicBezTo>
                    <a:pt x="398" y="49"/>
                    <a:pt x="396" y="52"/>
                    <a:pt x="395" y="53"/>
                  </a:cubicBezTo>
                  <a:cubicBezTo>
                    <a:pt x="395" y="53"/>
                    <a:pt x="397" y="59"/>
                    <a:pt x="393" y="63"/>
                  </a:cubicBezTo>
                  <a:cubicBezTo>
                    <a:pt x="388" y="66"/>
                    <a:pt x="382" y="70"/>
                    <a:pt x="382" y="71"/>
                  </a:cubicBezTo>
                  <a:cubicBezTo>
                    <a:pt x="382" y="72"/>
                    <a:pt x="381" y="74"/>
                    <a:pt x="378" y="75"/>
                  </a:cubicBezTo>
                  <a:cubicBezTo>
                    <a:pt x="375" y="76"/>
                    <a:pt x="373" y="78"/>
                    <a:pt x="371" y="80"/>
                  </a:cubicBezTo>
                  <a:cubicBezTo>
                    <a:pt x="369" y="82"/>
                    <a:pt x="363" y="84"/>
                    <a:pt x="358" y="84"/>
                  </a:cubicBezTo>
                  <a:cubicBezTo>
                    <a:pt x="353" y="84"/>
                    <a:pt x="339" y="87"/>
                    <a:pt x="335" y="88"/>
                  </a:cubicBezTo>
                  <a:cubicBezTo>
                    <a:pt x="331" y="90"/>
                    <a:pt x="330" y="90"/>
                    <a:pt x="332" y="92"/>
                  </a:cubicBezTo>
                  <a:cubicBezTo>
                    <a:pt x="334" y="94"/>
                    <a:pt x="350" y="101"/>
                    <a:pt x="358" y="101"/>
                  </a:cubicBezTo>
                  <a:cubicBezTo>
                    <a:pt x="365" y="101"/>
                    <a:pt x="375" y="100"/>
                    <a:pt x="385" y="98"/>
                  </a:cubicBezTo>
                  <a:cubicBezTo>
                    <a:pt x="395" y="97"/>
                    <a:pt x="411" y="90"/>
                    <a:pt x="421" y="88"/>
                  </a:cubicBezTo>
                  <a:cubicBezTo>
                    <a:pt x="431" y="85"/>
                    <a:pt x="457" y="82"/>
                    <a:pt x="471" y="82"/>
                  </a:cubicBezTo>
                  <a:cubicBezTo>
                    <a:pt x="485" y="82"/>
                    <a:pt x="501" y="85"/>
                    <a:pt x="520" y="95"/>
                  </a:cubicBezTo>
                  <a:cubicBezTo>
                    <a:pt x="520" y="95"/>
                    <a:pt x="501" y="88"/>
                    <a:pt x="494" y="88"/>
                  </a:cubicBezTo>
                  <a:cubicBezTo>
                    <a:pt x="488" y="87"/>
                    <a:pt x="483" y="91"/>
                    <a:pt x="482" y="96"/>
                  </a:cubicBezTo>
                  <a:cubicBezTo>
                    <a:pt x="481" y="100"/>
                    <a:pt x="489" y="109"/>
                    <a:pt x="491" y="113"/>
                  </a:cubicBezTo>
                  <a:cubicBezTo>
                    <a:pt x="492" y="117"/>
                    <a:pt x="491" y="117"/>
                    <a:pt x="492" y="120"/>
                  </a:cubicBezTo>
                  <a:cubicBezTo>
                    <a:pt x="492" y="123"/>
                    <a:pt x="494" y="126"/>
                    <a:pt x="493" y="130"/>
                  </a:cubicBezTo>
                  <a:cubicBezTo>
                    <a:pt x="493" y="134"/>
                    <a:pt x="493" y="140"/>
                    <a:pt x="492" y="144"/>
                  </a:cubicBezTo>
                  <a:cubicBezTo>
                    <a:pt x="490" y="148"/>
                    <a:pt x="489" y="150"/>
                    <a:pt x="489" y="153"/>
                  </a:cubicBezTo>
                  <a:cubicBezTo>
                    <a:pt x="489" y="156"/>
                    <a:pt x="485" y="159"/>
                    <a:pt x="483" y="161"/>
                  </a:cubicBezTo>
                  <a:cubicBezTo>
                    <a:pt x="481" y="163"/>
                    <a:pt x="478" y="167"/>
                    <a:pt x="475" y="169"/>
                  </a:cubicBezTo>
                  <a:cubicBezTo>
                    <a:pt x="472" y="170"/>
                    <a:pt x="470" y="174"/>
                    <a:pt x="461" y="173"/>
                  </a:cubicBezTo>
                  <a:cubicBezTo>
                    <a:pt x="452" y="172"/>
                    <a:pt x="421" y="161"/>
                    <a:pt x="415" y="158"/>
                  </a:cubicBezTo>
                  <a:cubicBezTo>
                    <a:pt x="408" y="156"/>
                    <a:pt x="402" y="156"/>
                    <a:pt x="399" y="156"/>
                  </a:cubicBezTo>
                  <a:cubicBezTo>
                    <a:pt x="395" y="157"/>
                    <a:pt x="389" y="156"/>
                    <a:pt x="385" y="154"/>
                  </a:cubicBezTo>
                  <a:cubicBezTo>
                    <a:pt x="381" y="152"/>
                    <a:pt x="369" y="150"/>
                    <a:pt x="357" y="151"/>
                  </a:cubicBezTo>
                  <a:cubicBezTo>
                    <a:pt x="346" y="153"/>
                    <a:pt x="311" y="161"/>
                    <a:pt x="306" y="162"/>
                  </a:cubicBezTo>
                  <a:cubicBezTo>
                    <a:pt x="306" y="162"/>
                    <a:pt x="315" y="167"/>
                    <a:pt x="326" y="170"/>
                  </a:cubicBezTo>
                  <a:cubicBezTo>
                    <a:pt x="338" y="173"/>
                    <a:pt x="353" y="181"/>
                    <a:pt x="356" y="184"/>
                  </a:cubicBezTo>
                  <a:cubicBezTo>
                    <a:pt x="359" y="187"/>
                    <a:pt x="358" y="190"/>
                    <a:pt x="361" y="191"/>
                  </a:cubicBezTo>
                  <a:cubicBezTo>
                    <a:pt x="363" y="193"/>
                    <a:pt x="365" y="195"/>
                    <a:pt x="365" y="197"/>
                  </a:cubicBezTo>
                  <a:cubicBezTo>
                    <a:pt x="365" y="199"/>
                    <a:pt x="369" y="202"/>
                    <a:pt x="367" y="205"/>
                  </a:cubicBezTo>
                  <a:cubicBezTo>
                    <a:pt x="364" y="209"/>
                    <a:pt x="364" y="209"/>
                    <a:pt x="362" y="212"/>
                  </a:cubicBezTo>
                  <a:cubicBezTo>
                    <a:pt x="360" y="214"/>
                    <a:pt x="360" y="215"/>
                    <a:pt x="355" y="215"/>
                  </a:cubicBezTo>
                  <a:cubicBezTo>
                    <a:pt x="350" y="215"/>
                    <a:pt x="349" y="217"/>
                    <a:pt x="345" y="215"/>
                  </a:cubicBezTo>
                  <a:cubicBezTo>
                    <a:pt x="341" y="214"/>
                    <a:pt x="341" y="215"/>
                    <a:pt x="338" y="215"/>
                  </a:cubicBezTo>
                  <a:cubicBezTo>
                    <a:pt x="335" y="215"/>
                    <a:pt x="333" y="212"/>
                    <a:pt x="332" y="212"/>
                  </a:cubicBezTo>
                  <a:cubicBezTo>
                    <a:pt x="330" y="212"/>
                    <a:pt x="327" y="213"/>
                    <a:pt x="324" y="212"/>
                  </a:cubicBezTo>
                  <a:cubicBezTo>
                    <a:pt x="321" y="211"/>
                    <a:pt x="318" y="213"/>
                    <a:pt x="315" y="212"/>
                  </a:cubicBezTo>
                  <a:cubicBezTo>
                    <a:pt x="312" y="211"/>
                    <a:pt x="311" y="210"/>
                    <a:pt x="307" y="210"/>
                  </a:cubicBezTo>
                  <a:cubicBezTo>
                    <a:pt x="303" y="209"/>
                    <a:pt x="300" y="207"/>
                    <a:pt x="297" y="205"/>
                  </a:cubicBezTo>
                  <a:cubicBezTo>
                    <a:pt x="295" y="203"/>
                    <a:pt x="291" y="201"/>
                    <a:pt x="289" y="201"/>
                  </a:cubicBezTo>
                  <a:cubicBezTo>
                    <a:pt x="287" y="201"/>
                    <a:pt x="284" y="202"/>
                    <a:pt x="282" y="200"/>
                  </a:cubicBezTo>
                  <a:cubicBezTo>
                    <a:pt x="280" y="199"/>
                    <a:pt x="275" y="192"/>
                    <a:pt x="275" y="192"/>
                  </a:cubicBezTo>
                  <a:cubicBezTo>
                    <a:pt x="275" y="192"/>
                    <a:pt x="272" y="192"/>
                    <a:pt x="272" y="194"/>
                  </a:cubicBezTo>
                  <a:cubicBezTo>
                    <a:pt x="271" y="196"/>
                    <a:pt x="273" y="202"/>
                    <a:pt x="273" y="202"/>
                  </a:cubicBezTo>
                  <a:cubicBezTo>
                    <a:pt x="273" y="202"/>
                    <a:pt x="268" y="199"/>
                    <a:pt x="261" y="185"/>
                  </a:cubicBezTo>
                  <a:cubicBezTo>
                    <a:pt x="261" y="185"/>
                    <a:pt x="256" y="184"/>
                    <a:pt x="255" y="192"/>
                  </a:cubicBezTo>
                  <a:cubicBezTo>
                    <a:pt x="255" y="192"/>
                    <a:pt x="252" y="189"/>
                    <a:pt x="255" y="177"/>
                  </a:cubicBezTo>
                  <a:cubicBezTo>
                    <a:pt x="255" y="177"/>
                    <a:pt x="242" y="181"/>
                    <a:pt x="224" y="184"/>
                  </a:cubicBezTo>
                  <a:cubicBezTo>
                    <a:pt x="206" y="187"/>
                    <a:pt x="187" y="186"/>
                    <a:pt x="175" y="185"/>
                  </a:cubicBezTo>
                  <a:cubicBezTo>
                    <a:pt x="162" y="183"/>
                    <a:pt x="153" y="179"/>
                    <a:pt x="149" y="177"/>
                  </a:cubicBezTo>
                  <a:cubicBezTo>
                    <a:pt x="144" y="175"/>
                    <a:pt x="140" y="173"/>
                    <a:pt x="140" y="173"/>
                  </a:cubicBezTo>
                  <a:cubicBezTo>
                    <a:pt x="140" y="173"/>
                    <a:pt x="145" y="183"/>
                    <a:pt x="149" y="185"/>
                  </a:cubicBezTo>
                  <a:cubicBezTo>
                    <a:pt x="153" y="187"/>
                    <a:pt x="167" y="192"/>
                    <a:pt x="171" y="196"/>
                  </a:cubicBezTo>
                  <a:cubicBezTo>
                    <a:pt x="175" y="200"/>
                    <a:pt x="176" y="204"/>
                    <a:pt x="176" y="208"/>
                  </a:cubicBezTo>
                  <a:cubicBezTo>
                    <a:pt x="176" y="208"/>
                    <a:pt x="179" y="212"/>
                    <a:pt x="179" y="214"/>
                  </a:cubicBezTo>
                  <a:cubicBezTo>
                    <a:pt x="179" y="216"/>
                    <a:pt x="181" y="226"/>
                    <a:pt x="180" y="228"/>
                  </a:cubicBezTo>
                  <a:cubicBezTo>
                    <a:pt x="178" y="230"/>
                    <a:pt x="179" y="233"/>
                    <a:pt x="179" y="235"/>
                  </a:cubicBezTo>
                  <a:cubicBezTo>
                    <a:pt x="178" y="237"/>
                    <a:pt x="176" y="243"/>
                    <a:pt x="176" y="246"/>
                  </a:cubicBezTo>
                  <a:cubicBezTo>
                    <a:pt x="175" y="249"/>
                    <a:pt x="172" y="254"/>
                    <a:pt x="169" y="254"/>
                  </a:cubicBezTo>
                  <a:cubicBezTo>
                    <a:pt x="166" y="255"/>
                    <a:pt x="166" y="255"/>
                    <a:pt x="163" y="257"/>
                  </a:cubicBezTo>
                  <a:cubicBezTo>
                    <a:pt x="161" y="259"/>
                    <a:pt x="158" y="259"/>
                    <a:pt x="155" y="258"/>
                  </a:cubicBezTo>
                  <a:cubicBezTo>
                    <a:pt x="153" y="256"/>
                    <a:pt x="149" y="254"/>
                    <a:pt x="145" y="247"/>
                  </a:cubicBezTo>
                  <a:cubicBezTo>
                    <a:pt x="141" y="240"/>
                    <a:pt x="139" y="233"/>
                    <a:pt x="136" y="228"/>
                  </a:cubicBezTo>
                  <a:cubicBezTo>
                    <a:pt x="134" y="224"/>
                    <a:pt x="133" y="216"/>
                    <a:pt x="132" y="209"/>
                  </a:cubicBezTo>
                  <a:cubicBezTo>
                    <a:pt x="130" y="203"/>
                    <a:pt x="130" y="200"/>
                    <a:pt x="128" y="199"/>
                  </a:cubicBezTo>
                  <a:cubicBezTo>
                    <a:pt x="127" y="197"/>
                    <a:pt x="125" y="197"/>
                    <a:pt x="126" y="190"/>
                  </a:cubicBezTo>
                  <a:cubicBezTo>
                    <a:pt x="126" y="184"/>
                    <a:pt x="126" y="173"/>
                    <a:pt x="125" y="17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52437" y="3911600"/>
              <a:ext cx="1908175" cy="1876425"/>
            </a:xfrm>
            <a:prstGeom prst="rect">
              <a:avLst/>
            </a:prstGeom>
            <a:solidFill>
              <a:srgbClr val="00226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85787" y="4583113"/>
              <a:ext cx="1681163" cy="503238"/>
            </a:xfrm>
            <a:custGeom>
              <a:avLst/>
              <a:gdLst>
                <a:gd name="T0" fmla="*/ 518 w 529"/>
                <a:gd name="T1" fmla="*/ 92 h 158"/>
                <a:gd name="T2" fmla="*/ 528 w 529"/>
                <a:gd name="T3" fmla="*/ 91 h 158"/>
                <a:gd name="T4" fmla="*/ 520 w 529"/>
                <a:gd name="T5" fmla="*/ 83 h 158"/>
                <a:gd name="T6" fmla="*/ 483 w 529"/>
                <a:gd name="T7" fmla="*/ 67 h 158"/>
                <a:gd name="T8" fmla="*/ 437 w 529"/>
                <a:gd name="T9" fmla="*/ 52 h 158"/>
                <a:gd name="T10" fmla="*/ 353 w 529"/>
                <a:gd name="T11" fmla="*/ 38 h 158"/>
                <a:gd name="T12" fmla="*/ 327 w 529"/>
                <a:gd name="T13" fmla="*/ 22 h 158"/>
                <a:gd name="T14" fmla="*/ 300 w 529"/>
                <a:gd name="T15" fmla="*/ 1 h 158"/>
                <a:gd name="T16" fmla="*/ 290 w 529"/>
                <a:gd name="T17" fmla="*/ 10 h 158"/>
                <a:gd name="T18" fmla="*/ 281 w 529"/>
                <a:gd name="T19" fmla="*/ 17 h 158"/>
                <a:gd name="T20" fmla="*/ 274 w 529"/>
                <a:gd name="T21" fmla="*/ 24 h 158"/>
                <a:gd name="T22" fmla="*/ 266 w 529"/>
                <a:gd name="T23" fmla="*/ 30 h 158"/>
                <a:gd name="T24" fmla="*/ 274 w 529"/>
                <a:gd name="T25" fmla="*/ 37 h 158"/>
                <a:gd name="T26" fmla="*/ 234 w 529"/>
                <a:gd name="T27" fmla="*/ 41 h 158"/>
                <a:gd name="T28" fmla="*/ 150 w 529"/>
                <a:gd name="T29" fmla="*/ 46 h 158"/>
                <a:gd name="T30" fmla="*/ 128 w 529"/>
                <a:gd name="T31" fmla="*/ 51 h 158"/>
                <a:gd name="T32" fmla="*/ 138 w 529"/>
                <a:gd name="T33" fmla="*/ 56 h 158"/>
                <a:gd name="T34" fmla="*/ 89 w 529"/>
                <a:gd name="T35" fmla="*/ 65 h 158"/>
                <a:gd name="T36" fmla="*/ 69 w 529"/>
                <a:gd name="T37" fmla="*/ 57 h 158"/>
                <a:gd name="T38" fmla="*/ 13 w 529"/>
                <a:gd name="T39" fmla="*/ 26 h 158"/>
                <a:gd name="T40" fmla="*/ 3 w 529"/>
                <a:gd name="T41" fmla="*/ 31 h 158"/>
                <a:gd name="T42" fmla="*/ 7 w 529"/>
                <a:gd name="T43" fmla="*/ 45 h 158"/>
                <a:gd name="T44" fmla="*/ 11 w 529"/>
                <a:gd name="T45" fmla="*/ 57 h 158"/>
                <a:gd name="T46" fmla="*/ 16 w 529"/>
                <a:gd name="T47" fmla="*/ 74 h 158"/>
                <a:gd name="T48" fmla="*/ 15 w 529"/>
                <a:gd name="T49" fmla="*/ 91 h 158"/>
                <a:gd name="T50" fmla="*/ 11 w 529"/>
                <a:gd name="T51" fmla="*/ 104 h 158"/>
                <a:gd name="T52" fmla="*/ 6 w 529"/>
                <a:gd name="T53" fmla="*/ 121 h 158"/>
                <a:gd name="T54" fmla="*/ 1 w 529"/>
                <a:gd name="T55" fmla="*/ 133 h 158"/>
                <a:gd name="T56" fmla="*/ 49 w 529"/>
                <a:gd name="T57" fmla="*/ 119 h 158"/>
                <a:gd name="T58" fmla="*/ 94 w 529"/>
                <a:gd name="T59" fmla="*/ 102 h 158"/>
                <a:gd name="T60" fmla="*/ 139 w 529"/>
                <a:gd name="T61" fmla="*/ 108 h 158"/>
                <a:gd name="T62" fmla="*/ 124 w 529"/>
                <a:gd name="T63" fmla="*/ 112 h 158"/>
                <a:gd name="T64" fmla="*/ 132 w 529"/>
                <a:gd name="T65" fmla="*/ 125 h 158"/>
                <a:gd name="T66" fmla="*/ 139 w 529"/>
                <a:gd name="T67" fmla="*/ 138 h 158"/>
                <a:gd name="T68" fmla="*/ 174 w 529"/>
                <a:gd name="T69" fmla="*/ 132 h 158"/>
                <a:gd name="T70" fmla="*/ 204 w 529"/>
                <a:gd name="T71" fmla="*/ 128 h 158"/>
                <a:gd name="T72" fmla="*/ 238 w 529"/>
                <a:gd name="T73" fmla="*/ 136 h 158"/>
                <a:gd name="T74" fmla="*/ 274 w 529"/>
                <a:gd name="T75" fmla="*/ 143 h 158"/>
                <a:gd name="T76" fmla="*/ 270 w 529"/>
                <a:gd name="T77" fmla="*/ 148 h 158"/>
                <a:gd name="T78" fmla="*/ 265 w 529"/>
                <a:gd name="T79" fmla="*/ 153 h 158"/>
                <a:gd name="T80" fmla="*/ 277 w 529"/>
                <a:gd name="T81" fmla="*/ 156 h 158"/>
                <a:gd name="T82" fmla="*/ 333 w 529"/>
                <a:gd name="T83" fmla="*/ 141 h 158"/>
                <a:gd name="T84" fmla="*/ 438 w 529"/>
                <a:gd name="T85" fmla="*/ 129 h 158"/>
                <a:gd name="T86" fmla="*/ 483 w 529"/>
                <a:gd name="T87" fmla="*/ 121 h 158"/>
                <a:gd name="T88" fmla="*/ 515 w 529"/>
                <a:gd name="T89" fmla="*/ 108 h 158"/>
                <a:gd name="T90" fmla="*/ 529 w 529"/>
                <a:gd name="T91" fmla="*/ 100 h 158"/>
                <a:gd name="T92" fmla="*/ 524 w 529"/>
                <a:gd name="T93" fmla="*/ 98 h 158"/>
                <a:gd name="T94" fmla="*/ 507 w 529"/>
                <a:gd name="T95" fmla="*/ 101 h 158"/>
                <a:gd name="T96" fmla="*/ 512 w 529"/>
                <a:gd name="T97" fmla="*/ 9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29" h="158">
                  <a:moveTo>
                    <a:pt x="512" y="94"/>
                  </a:moveTo>
                  <a:cubicBezTo>
                    <a:pt x="514" y="93"/>
                    <a:pt x="515" y="92"/>
                    <a:pt x="518" y="92"/>
                  </a:cubicBezTo>
                  <a:cubicBezTo>
                    <a:pt x="521" y="92"/>
                    <a:pt x="524" y="93"/>
                    <a:pt x="526" y="93"/>
                  </a:cubicBezTo>
                  <a:cubicBezTo>
                    <a:pt x="528" y="93"/>
                    <a:pt x="528" y="92"/>
                    <a:pt x="528" y="91"/>
                  </a:cubicBezTo>
                  <a:cubicBezTo>
                    <a:pt x="528" y="90"/>
                    <a:pt x="528" y="88"/>
                    <a:pt x="526" y="86"/>
                  </a:cubicBezTo>
                  <a:cubicBezTo>
                    <a:pt x="524" y="85"/>
                    <a:pt x="521" y="84"/>
                    <a:pt x="520" y="83"/>
                  </a:cubicBezTo>
                  <a:cubicBezTo>
                    <a:pt x="519" y="82"/>
                    <a:pt x="511" y="79"/>
                    <a:pt x="506" y="76"/>
                  </a:cubicBezTo>
                  <a:cubicBezTo>
                    <a:pt x="500" y="74"/>
                    <a:pt x="489" y="69"/>
                    <a:pt x="483" y="67"/>
                  </a:cubicBezTo>
                  <a:cubicBezTo>
                    <a:pt x="476" y="65"/>
                    <a:pt x="464" y="61"/>
                    <a:pt x="460" y="60"/>
                  </a:cubicBezTo>
                  <a:cubicBezTo>
                    <a:pt x="456" y="58"/>
                    <a:pt x="450" y="55"/>
                    <a:pt x="437" y="52"/>
                  </a:cubicBezTo>
                  <a:cubicBezTo>
                    <a:pt x="424" y="49"/>
                    <a:pt x="398" y="43"/>
                    <a:pt x="385" y="42"/>
                  </a:cubicBezTo>
                  <a:cubicBezTo>
                    <a:pt x="372" y="40"/>
                    <a:pt x="357" y="39"/>
                    <a:pt x="353" y="38"/>
                  </a:cubicBezTo>
                  <a:cubicBezTo>
                    <a:pt x="349" y="37"/>
                    <a:pt x="346" y="36"/>
                    <a:pt x="344" y="34"/>
                  </a:cubicBezTo>
                  <a:cubicBezTo>
                    <a:pt x="342" y="33"/>
                    <a:pt x="333" y="27"/>
                    <a:pt x="327" y="22"/>
                  </a:cubicBezTo>
                  <a:cubicBezTo>
                    <a:pt x="322" y="16"/>
                    <a:pt x="313" y="8"/>
                    <a:pt x="309" y="5"/>
                  </a:cubicBezTo>
                  <a:cubicBezTo>
                    <a:pt x="305" y="1"/>
                    <a:pt x="303" y="0"/>
                    <a:pt x="300" y="1"/>
                  </a:cubicBezTo>
                  <a:cubicBezTo>
                    <a:pt x="297" y="2"/>
                    <a:pt x="296" y="5"/>
                    <a:pt x="294" y="6"/>
                  </a:cubicBezTo>
                  <a:cubicBezTo>
                    <a:pt x="292" y="7"/>
                    <a:pt x="290" y="10"/>
                    <a:pt x="290" y="10"/>
                  </a:cubicBezTo>
                  <a:cubicBezTo>
                    <a:pt x="289" y="11"/>
                    <a:pt x="287" y="12"/>
                    <a:pt x="286" y="13"/>
                  </a:cubicBezTo>
                  <a:cubicBezTo>
                    <a:pt x="285" y="14"/>
                    <a:pt x="283" y="16"/>
                    <a:pt x="281" y="17"/>
                  </a:cubicBezTo>
                  <a:cubicBezTo>
                    <a:pt x="280" y="19"/>
                    <a:pt x="280" y="20"/>
                    <a:pt x="278" y="21"/>
                  </a:cubicBezTo>
                  <a:cubicBezTo>
                    <a:pt x="276" y="21"/>
                    <a:pt x="276" y="23"/>
                    <a:pt x="274" y="24"/>
                  </a:cubicBezTo>
                  <a:cubicBezTo>
                    <a:pt x="272" y="24"/>
                    <a:pt x="272" y="27"/>
                    <a:pt x="270" y="27"/>
                  </a:cubicBezTo>
                  <a:cubicBezTo>
                    <a:pt x="268" y="28"/>
                    <a:pt x="268" y="30"/>
                    <a:pt x="266" y="30"/>
                  </a:cubicBezTo>
                  <a:cubicBezTo>
                    <a:pt x="265" y="31"/>
                    <a:pt x="263" y="34"/>
                    <a:pt x="264" y="35"/>
                  </a:cubicBezTo>
                  <a:cubicBezTo>
                    <a:pt x="265" y="36"/>
                    <a:pt x="271" y="36"/>
                    <a:pt x="274" y="37"/>
                  </a:cubicBezTo>
                  <a:cubicBezTo>
                    <a:pt x="278" y="37"/>
                    <a:pt x="280" y="38"/>
                    <a:pt x="280" y="38"/>
                  </a:cubicBezTo>
                  <a:cubicBezTo>
                    <a:pt x="280" y="38"/>
                    <a:pt x="254" y="40"/>
                    <a:pt x="234" y="41"/>
                  </a:cubicBezTo>
                  <a:cubicBezTo>
                    <a:pt x="213" y="43"/>
                    <a:pt x="172" y="48"/>
                    <a:pt x="162" y="50"/>
                  </a:cubicBezTo>
                  <a:cubicBezTo>
                    <a:pt x="162" y="50"/>
                    <a:pt x="153" y="47"/>
                    <a:pt x="150" y="46"/>
                  </a:cubicBezTo>
                  <a:cubicBezTo>
                    <a:pt x="146" y="45"/>
                    <a:pt x="141" y="44"/>
                    <a:pt x="136" y="45"/>
                  </a:cubicBezTo>
                  <a:cubicBezTo>
                    <a:pt x="130" y="47"/>
                    <a:pt x="128" y="49"/>
                    <a:pt x="128" y="51"/>
                  </a:cubicBezTo>
                  <a:cubicBezTo>
                    <a:pt x="128" y="53"/>
                    <a:pt x="132" y="53"/>
                    <a:pt x="134" y="53"/>
                  </a:cubicBezTo>
                  <a:cubicBezTo>
                    <a:pt x="136" y="53"/>
                    <a:pt x="137" y="54"/>
                    <a:pt x="138" y="56"/>
                  </a:cubicBezTo>
                  <a:cubicBezTo>
                    <a:pt x="138" y="56"/>
                    <a:pt x="118" y="60"/>
                    <a:pt x="110" y="61"/>
                  </a:cubicBezTo>
                  <a:cubicBezTo>
                    <a:pt x="102" y="63"/>
                    <a:pt x="91" y="65"/>
                    <a:pt x="89" y="65"/>
                  </a:cubicBezTo>
                  <a:cubicBezTo>
                    <a:pt x="88" y="65"/>
                    <a:pt x="82" y="62"/>
                    <a:pt x="78" y="61"/>
                  </a:cubicBezTo>
                  <a:cubicBezTo>
                    <a:pt x="75" y="59"/>
                    <a:pt x="71" y="58"/>
                    <a:pt x="69" y="57"/>
                  </a:cubicBezTo>
                  <a:cubicBezTo>
                    <a:pt x="68" y="56"/>
                    <a:pt x="48" y="44"/>
                    <a:pt x="41" y="40"/>
                  </a:cubicBezTo>
                  <a:cubicBezTo>
                    <a:pt x="34" y="36"/>
                    <a:pt x="18" y="29"/>
                    <a:pt x="13" y="26"/>
                  </a:cubicBezTo>
                  <a:cubicBezTo>
                    <a:pt x="8" y="24"/>
                    <a:pt x="5" y="23"/>
                    <a:pt x="3" y="25"/>
                  </a:cubicBezTo>
                  <a:cubicBezTo>
                    <a:pt x="1" y="26"/>
                    <a:pt x="3" y="30"/>
                    <a:pt x="3" y="31"/>
                  </a:cubicBezTo>
                  <a:cubicBezTo>
                    <a:pt x="3" y="33"/>
                    <a:pt x="4" y="36"/>
                    <a:pt x="5" y="38"/>
                  </a:cubicBezTo>
                  <a:cubicBezTo>
                    <a:pt x="6" y="40"/>
                    <a:pt x="7" y="44"/>
                    <a:pt x="7" y="45"/>
                  </a:cubicBezTo>
                  <a:cubicBezTo>
                    <a:pt x="7" y="47"/>
                    <a:pt x="9" y="50"/>
                    <a:pt x="10" y="51"/>
                  </a:cubicBezTo>
                  <a:cubicBezTo>
                    <a:pt x="11" y="52"/>
                    <a:pt x="11" y="56"/>
                    <a:pt x="11" y="57"/>
                  </a:cubicBezTo>
                  <a:cubicBezTo>
                    <a:pt x="11" y="59"/>
                    <a:pt x="12" y="62"/>
                    <a:pt x="13" y="63"/>
                  </a:cubicBezTo>
                  <a:cubicBezTo>
                    <a:pt x="14" y="65"/>
                    <a:pt x="14" y="71"/>
                    <a:pt x="16" y="74"/>
                  </a:cubicBezTo>
                  <a:cubicBezTo>
                    <a:pt x="17" y="77"/>
                    <a:pt x="18" y="82"/>
                    <a:pt x="17" y="84"/>
                  </a:cubicBezTo>
                  <a:cubicBezTo>
                    <a:pt x="16" y="87"/>
                    <a:pt x="15" y="89"/>
                    <a:pt x="15" y="91"/>
                  </a:cubicBezTo>
                  <a:cubicBezTo>
                    <a:pt x="14" y="92"/>
                    <a:pt x="14" y="96"/>
                    <a:pt x="13" y="97"/>
                  </a:cubicBezTo>
                  <a:cubicBezTo>
                    <a:pt x="12" y="98"/>
                    <a:pt x="11" y="102"/>
                    <a:pt x="11" y="104"/>
                  </a:cubicBezTo>
                  <a:cubicBezTo>
                    <a:pt x="11" y="106"/>
                    <a:pt x="10" y="110"/>
                    <a:pt x="9" y="112"/>
                  </a:cubicBezTo>
                  <a:cubicBezTo>
                    <a:pt x="8" y="115"/>
                    <a:pt x="6" y="119"/>
                    <a:pt x="6" y="121"/>
                  </a:cubicBezTo>
                  <a:cubicBezTo>
                    <a:pt x="5" y="123"/>
                    <a:pt x="4" y="125"/>
                    <a:pt x="3" y="127"/>
                  </a:cubicBezTo>
                  <a:cubicBezTo>
                    <a:pt x="2" y="129"/>
                    <a:pt x="1" y="132"/>
                    <a:pt x="1" y="133"/>
                  </a:cubicBezTo>
                  <a:cubicBezTo>
                    <a:pt x="1" y="134"/>
                    <a:pt x="0" y="138"/>
                    <a:pt x="9" y="136"/>
                  </a:cubicBezTo>
                  <a:cubicBezTo>
                    <a:pt x="17" y="134"/>
                    <a:pt x="42" y="122"/>
                    <a:pt x="49" y="119"/>
                  </a:cubicBezTo>
                  <a:cubicBezTo>
                    <a:pt x="56" y="115"/>
                    <a:pt x="72" y="109"/>
                    <a:pt x="77" y="107"/>
                  </a:cubicBezTo>
                  <a:cubicBezTo>
                    <a:pt x="82" y="105"/>
                    <a:pt x="88" y="102"/>
                    <a:pt x="94" y="102"/>
                  </a:cubicBezTo>
                  <a:cubicBezTo>
                    <a:pt x="99" y="102"/>
                    <a:pt x="115" y="103"/>
                    <a:pt x="121" y="104"/>
                  </a:cubicBezTo>
                  <a:cubicBezTo>
                    <a:pt x="127" y="105"/>
                    <a:pt x="139" y="108"/>
                    <a:pt x="139" y="108"/>
                  </a:cubicBezTo>
                  <a:cubicBezTo>
                    <a:pt x="139" y="108"/>
                    <a:pt x="134" y="109"/>
                    <a:pt x="130" y="110"/>
                  </a:cubicBezTo>
                  <a:cubicBezTo>
                    <a:pt x="126" y="110"/>
                    <a:pt x="124" y="110"/>
                    <a:pt x="124" y="112"/>
                  </a:cubicBezTo>
                  <a:cubicBezTo>
                    <a:pt x="124" y="113"/>
                    <a:pt x="127" y="118"/>
                    <a:pt x="127" y="119"/>
                  </a:cubicBezTo>
                  <a:cubicBezTo>
                    <a:pt x="128" y="121"/>
                    <a:pt x="130" y="124"/>
                    <a:pt x="132" y="125"/>
                  </a:cubicBezTo>
                  <a:cubicBezTo>
                    <a:pt x="133" y="126"/>
                    <a:pt x="135" y="131"/>
                    <a:pt x="136" y="133"/>
                  </a:cubicBezTo>
                  <a:cubicBezTo>
                    <a:pt x="136" y="134"/>
                    <a:pt x="138" y="136"/>
                    <a:pt x="139" y="138"/>
                  </a:cubicBezTo>
                  <a:cubicBezTo>
                    <a:pt x="139" y="140"/>
                    <a:pt x="141" y="143"/>
                    <a:pt x="147" y="142"/>
                  </a:cubicBezTo>
                  <a:cubicBezTo>
                    <a:pt x="153" y="141"/>
                    <a:pt x="169" y="135"/>
                    <a:pt x="174" y="132"/>
                  </a:cubicBezTo>
                  <a:cubicBezTo>
                    <a:pt x="180" y="130"/>
                    <a:pt x="191" y="126"/>
                    <a:pt x="193" y="126"/>
                  </a:cubicBezTo>
                  <a:cubicBezTo>
                    <a:pt x="195" y="125"/>
                    <a:pt x="203" y="127"/>
                    <a:pt x="204" y="128"/>
                  </a:cubicBezTo>
                  <a:cubicBezTo>
                    <a:pt x="206" y="130"/>
                    <a:pt x="208" y="131"/>
                    <a:pt x="210" y="131"/>
                  </a:cubicBezTo>
                  <a:cubicBezTo>
                    <a:pt x="213" y="131"/>
                    <a:pt x="232" y="135"/>
                    <a:pt x="238" y="136"/>
                  </a:cubicBezTo>
                  <a:cubicBezTo>
                    <a:pt x="244" y="137"/>
                    <a:pt x="265" y="140"/>
                    <a:pt x="276" y="141"/>
                  </a:cubicBezTo>
                  <a:cubicBezTo>
                    <a:pt x="276" y="141"/>
                    <a:pt x="275" y="142"/>
                    <a:pt x="274" y="143"/>
                  </a:cubicBezTo>
                  <a:cubicBezTo>
                    <a:pt x="274" y="144"/>
                    <a:pt x="273" y="144"/>
                    <a:pt x="272" y="145"/>
                  </a:cubicBezTo>
                  <a:cubicBezTo>
                    <a:pt x="271" y="146"/>
                    <a:pt x="272" y="147"/>
                    <a:pt x="270" y="148"/>
                  </a:cubicBezTo>
                  <a:cubicBezTo>
                    <a:pt x="269" y="148"/>
                    <a:pt x="268" y="149"/>
                    <a:pt x="267" y="150"/>
                  </a:cubicBezTo>
                  <a:cubicBezTo>
                    <a:pt x="267" y="151"/>
                    <a:pt x="266" y="151"/>
                    <a:pt x="265" y="153"/>
                  </a:cubicBezTo>
                  <a:cubicBezTo>
                    <a:pt x="264" y="154"/>
                    <a:pt x="263" y="156"/>
                    <a:pt x="263" y="157"/>
                  </a:cubicBezTo>
                  <a:cubicBezTo>
                    <a:pt x="264" y="158"/>
                    <a:pt x="269" y="158"/>
                    <a:pt x="277" y="156"/>
                  </a:cubicBezTo>
                  <a:cubicBezTo>
                    <a:pt x="285" y="153"/>
                    <a:pt x="304" y="145"/>
                    <a:pt x="309" y="141"/>
                  </a:cubicBezTo>
                  <a:cubicBezTo>
                    <a:pt x="309" y="141"/>
                    <a:pt x="323" y="141"/>
                    <a:pt x="333" y="141"/>
                  </a:cubicBezTo>
                  <a:cubicBezTo>
                    <a:pt x="344" y="140"/>
                    <a:pt x="384" y="137"/>
                    <a:pt x="395" y="136"/>
                  </a:cubicBezTo>
                  <a:cubicBezTo>
                    <a:pt x="406" y="136"/>
                    <a:pt x="430" y="132"/>
                    <a:pt x="438" y="129"/>
                  </a:cubicBezTo>
                  <a:cubicBezTo>
                    <a:pt x="446" y="127"/>
                    <a:pt x="458" y="124"/>
                    <a:pt x="461" y="124"/>
                  </a:cubicBezTo>
                  <a:cubicBezTo>
                    <a:pt x="465" y="124"/>
                    <a:pt x="477" y="122"/>
                    <a:pt x="483" y="121"/>
                  </a:cubicBezTo>
                  <a:cubicBezTo>
                    <a:pt x="489" y="119"/>
                    <a:pt x="500" y="114"/>
                    <a:pt x="503" y="113"/>
                  </a:cubicBezTo>
                  <a:cubicBezTo>
                    <a:pt x="506" y="112"/>
                    <a:pt x="511" y="110"/>
                    <a:pt x="515" y="108"/>
                  </a:cubicBezTo>
                  <a:cubicBezTo>
                    <a:pt x="519" y="107"/>
                    <a:pt x="525" y="104"/>
                    <a:pt x="526" y="103"/>
                  </a:cubicBezTo>
                  <a:cubicBezTo>
                    <a:pt x="528" y="102"/>
                    <a:pt x="529" y="102"/>
                    <a:pt x="529" y="100"/>
                  </a:cubicBezTo>
                  <a:cubicBezTo>
                    <a:pt x="529" y="99"/>
                    <a:pt x="528" y="98"/>
                    <a:pt x="527" y="98"/>
                  </a:cubicBezTo>
                  <a:cubicBezTo>
                    <a:pt x="526" y="98"/>
                    <a:pt x="525" y="97"/>
                    <a:pt x="524" y="98"/>
                  </a:cubicBezTo>
                  <a:cubicBezTo>
                    <a:pt x="523" y="98"/>
                    <a:pt x="520" y="100"/>
                    <a:pt x="517" y="100"/>
                  </a:cubicBezTo>
                  <a:cubicBezTo>
                    <a:pt x="514" y="101"/>
                    <a:pt x="508" y="101"/>
                    <a:pt x="507" y="101"/>
                  </a:cubicBezTo>
                  <a:cubicBezTo>
                    <a:pt x="505" y="101"/>
                    <a:pt x="504" y="101"/>
                    <a:pt x="504" y="100"/>
                  </a:cubicBezTo>
                  <a:cubicBezTo>
                    <a:pt x="505" y="100"/>
                    <a:pt x="510" y="95"/>
                    <a:pt x="512" y="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563812" y="1836737"/>
              <a:ext cx="1906588" cy="1874838"/>
            </a:xfrm>
            <a:prstGeom prst="rect">
              <a:avLst/>
            </a:prstGeom>
            <a:solidFill>
              <a:srgbClr val="139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719387" y="2033587"/>
              <a:ext cx="1449388" cy="1331913"/>
            </a:xfrm>
            <a:custGeom>
              <a:avLst/>
              <a:gdLst>
                <a:gd name="T0" fmla="*/ 291 w 456"/>
                <a:gd name="T1" fmla="*/ 397 h 419"/>
                <a:gd name="T2" fmla="*/ 243 w 456"/>
                <a:gd name="T3" fmla="*/ 386 h 419"/>
                <a:gd name="T4" fmla="*/ 196 w 456"/>
                <a:gd name="T5" fmla="*/ 379 h 419"/>
                <a:gd name="T6" fmla="*/ 147 w 456"/>
                <a:gd name="T7" fmla="*/ 337 h 419"/>
                <a:gd name="T8" fmla="*/ 122 w 456"/>
                <a:gd name="T9" fmla="*/ 287 h 419"/>
                <a:gd name="T10" fmla="*/ 156 w 456"/>
                <a:gd name="T11" fmla="*/ 325 h 419"/>
                <a:gd name="T12" fmla="*/ 131 w 456"/>
                <a:gd name="T13" fmla="*/ 279 h 419"/>
                <a:gd name="T14" fmla="*/ 157 w 456"/>
                <a:gd name="T15" fmla="*/ 307 h 419"/>
                <a:gd name="T16" fmla="*/ 135 w 456"/>
                <a:gd name="T17" fmla="*/ 274 h 419"/>
                <a:gd name="T18" fmla="*/ 164 w 456"/>
                <a:gd name="T19" fmla="*/ 300 h 419"/>
                <a:gd name="T20" fmla="*/ 141 w 456"/>
                <a:gd name="T21" fmla="*/ 271 h 419"/>
                <a:gd name="T22" fmla="*/ 169 w 456"/>
                <a:gd name="T23" fmla="*/ 295 h 419"/>
                <a:gd name="T24" fmla="*/ 145 w 456"/>
                <a:gd name="T25" fmla="*/ 264 h 419"/>
                <a:gd name="T26" fmla="*/ 174 w 456"/>
                <a:gd name="T27" fmla="*/ 289 h 419"/>
                <a:gd name="T28" fmla="*/ 149 w 456"/>
                <a:gd name="T29" fmla="*/ 263 h 419"/>
                <a:gd name="T30" fmla="*/ 179 w 456"/>
                <a:gd name="T31" fmla="*/ 286 h 419"/>
                <a:gd name="T32" fmla="*/ 155 w 456"/>
                <a:gd name="T33" fmla="*/ 260 h 419"/>
                <a:gd name="T34" fmla="*/ 186 w 456"/>
                <a:gd name="T35" fmla="*/ 254 h 419"/>
                <a:gd name="T36" fmla="*/ 237 w 456"/>
                <a:gd name="T37" fmla="*/ 271 h 419"/>
                <a:gd name="T38" fmla="*/ 297 w 456"/>
                <a:gd name="T39" fmla="*/ 305 h 419"/>
                <a:gd name="T40" fmla="*/ 192 w 456"/>
                <a:gd name="T41" fmla="*/ 254 h 419"/>
                <a:gd name="T42" fmla="*/ 263 w 456"/>
                <a:gd name="T43" fmla="*/ 265 h 419"/>
                <a:gd name="T44" fmla="*/ 334 w 456"/>
                <a:gd name="T45" fmla="*/ 271 h 419"/>
                <a:gd name="T46" fmla="*/ 266 w 456"/>
                <a:gd name="T47" fmla="*/ 264 h 419"/>
                <a:gd name="T48" fmla="*/ 194 w 456"/>
                <a:gd name="T49" fmla="*/ 251 h 419"/>
                <a:gd name="T50" fmla="*/ 273 w 456"/>
                <a:gd name="T51" fmla="*/ 254 h 419"/>
                <a:gd name="T52" fmla="*/ 354 w 456"/>
                <a:gd name="T53" fmla="*/ 225 h 419"/>
                <a:gd name="T54" fmla="*/ 378 w 456"/>
                <a:gd name="T55" fmla="*/ 209 h 419"/>
                <a:gd name="T56" fmla="*/ 429 w 456"/>
                <a:gd name="T57" fmla="*/ 198 h 419"/>
                <a:gd name="T58" fmla="*/ 422 w 456"/>
                <a:gd name="T59" fmla="*/ 129 h 419"/>
                <a:gd name="T60" fmla="*/ 236 w 456"/>
                <a:gd name="T61" fmla="*/ 0 h 419"/>
                <a:gd name="T62" fmla="*/ 332 w 456"/>
                <a:gd name="T63" fmla="*/ 82 h 419"/>
                <a:gd name="T64" fmla="*/ 400 w 456"/>
                <a:gd name="T65" fmla="*/ 117 h 419"/>
                <a:gd name="T66" fmla="*/ 439 w 456"/>
                <a:gd name="T67" fmla="*/ 181 h 419"/>
                <a:gd name="T68" fmla="*/ 391 w 456"/>
                <a:gd name="T69" fmla="*/ 205 h 419"/>
                <a:gd name="T70" fmla="*/ 367 w 456"/>
                <a:gd name="T71" fmla="*/ 179 h 419"/>
                <a:gd name="T72" fmla="*/ 287 w 456"/>
                <a:gd name="T73" fmla="*/ 168 h 419"/>
                <a:gd name="T74" fmla="*/ 131 w 456"/>
                <a:gd name="T75" fmla="*/ 115 h 419"/>
                <a:gd name="T76" fmla="*/ 257 w 456"/>
                <a:gd name="T77" fmla="*/ 166 h 419"/>
                <a:gd name="T78" fmla="*/ 332 w 456"/>
                <a:gd name="T79" fmla="*/ 176 h 419"/>
                <a:gd name="T80" fmla="*/ 382 w 456"/>
                <a:gd name="T81" fmla="*/ 188 h 419"/>
                <a:gd name="T82" fmla="*/ 394 w 456"/>
                <a:gd name="T83" fmla="*/ 198 h 419"/>
                <a:gd name="T84" fmla="*/ 379 w 456"/>
                <a:gd name="T85" fmla="*/ 206 h 419"/>
                <a:gd name="T86" fmla="*/ 371 w 456"/>
                <a:gd name="T87" fmla="*/ 205 h 419"/>
                <a:gd name="T88" fmla="*/ 364 w 456"/>
                <a:gd name="T89" fmla="*/ 201 h 419"/>
                <a:gd name="T90" fmla="*/ 367 w 456"/>
                <a:gd name="T91" fmla="*/ 192 h 419"/>
                <a:gd name="T92" fmla="*/ 355 w 456"/>
                <a:gd name="T93" fmla="*/ 188 h 419"/>
                <a:gd name="T94" fmla="*/ 350 w 456"/>
                <a:gd name="T95" fmla="*/ 192 h 419"/>
                <a:gd name="T96" fmla="*/ 323 w 456"/>
                <a:gd name="T97" fmla="*/ 187 h 419"/>
                <a:gd name="T98" fmla="*/ 263 w 456"/>
                <a:gd name="T99" fmla="*/ 181 h 419"/>
                <a:gd name="T100" fmla="*/ 221 w 456"/>
                <a:gd name="T101" fmla="*/ 173 h 419"/>
                <a:gd name="T102" fmla="*/ 93 w 456"/>
                <a:gd name="T103" fmla="*/ 206 h 419"/>
                <a:gd name="T104" fmla="*/ 157 w 456"/>
                <a:gd name="T105" fmla="*/ 398 h 419"/>
                <a:gd name="T106" fmla="*/ 189 w 456"/>
                <a:gd name="T107" fmla="*/ 401 h 419"/>
                <a:gd name="T108" fmla="*/ 227 w 456"/>
                <a:gd name="T109" fmla="*/ 415 h 419"/>
                <a:gd name="T110" fmla="*/ 291 w 456"/>
                <a:gd name="T111" fmla="*/ 397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6" h="419">
                  <a:moveTo>
                    <a:pt x="291" y="397"/>
                  </a:moveTo>
                  <a:cubicBezTo>
                    <a:pt x="288" y="384"/>
                    <a:pt x="257" y="388"/>
                    <a:pt x="243" y="386"/>
                  </a:cubicBezTo>
                  <a:cubicBezTo>
                    <a:pt x="224" y="382"/>
                    <a:pt x="213" y="386"/>
                    <a:pt x="196" y="379"/>
                  </a:cubicBezTo>
                  <a:cubicBezTo>
                    <a:pt x="177" y="370"/>
                    <a:pt x="161" y="350"/>
                    <a:pt x="147" y="337"/>
                  </a:cubicBezTo>
                  <a:cubicBezTo>
                    <a:pt x="136" y="328"/>
                    <a:pt x="108" y="313"/>
                    <a:pt x="122" y="287"/>
                  </a:cubicBezTo>
                  <a:cubicBezTo>
                    <a:pt x="137" y="299"/>
                    <a:pt x="126" y="302"/>
                    <a:pt x="156" y="325"/>
                  </a:cubicBezTo>
                  <a:cubicBezTo>
                    <a:pt x="142" y="311"/>
                    <a:pt x="124" y="283"/>
                    <a:pt x="131" y="279"/>
                  </a:cubicBezTo>
                  <a:cubicBezTo>
                    <a:pt x="135" y="295"/>
                    <a:pt x="141" y="296"/>
                    <a:pt x="157" y="307"/>
                  </a:cubicBezTo>
                  <a:cubicBezTo>
                    <a:pt x="142" y="296"/>
                    <a:pt x="140" y="289"/>
                    <a:pt x="135" y="274"/>
                  </a:cubicBezTo>
                  <a:cubicBezTo>
                    <a:pt x="141" y="288"/>
                    <a:pt x="150" y="292"/>
                    <a:pt x="164" y="300"/>
                  </a:cubicBezTo>
                  <a:cubicBezTo>
                    <a:pt x="145" y="288"/>
                    <a:pt x="139" y="278"/>
                    <a:pt x="141" y="271"/>
                  </a:cubicBezTo>
                  <a:cubicBezTo>
                    <a:pt x="143" y="280"/>
                    <a:pt x="159" y="287"/>
                    <a:pt x="169" y="295"/>
                  </a:cubicBezTo>
                  <a:cubicBezTo>
                    <a:pt x="155" y="284"/>
                    <a:pt x="151" y="281"/>
                    <a:pt x="145" y="264"/>
                  </a:cubicBezTo>
                  <a:cubicBezTo>
                    <a:pt x="154" y="278"/>
                    <a:pt x="160" y="284"/>
                    <a:pt x="174" y="289"/>
                  </a:cubicBezTo>
                  <a:cubicBezTo>
                    <a:pt x="159" y="282"/>
                    <a:pt x="152" y="276"/>
                    <a:pt x="149" y="263"/>
                  </a:cubicBezTo>
                  <a:cubicBezTo>
                    <a:pt x="158" y="269"/>
                    <a:pt x="164" y="280"/>
                    <a:pt x="179" y="286"/>
                  </a:cubicBezTo>
                  <a:cubicBezTo>
                    <a:pt x="167" y="278"/>
                    <a:pt x="157" y="265"/>
                    <a:pt x="155" y="260"/>
                  </a:cubicBezTo>
                  <a:cubicBezTo>
                    <a:pt x="156" y="258"/>
                    <a:pt x="179" y="252"/>
                    <a:pt x="186" y="254"/>
                  </a:cubicBezTo>
                  <a:cubicBezTo>
                    <a:pt x="216" y="265"/>
                    <a:pt x="221" y="263"/>
                    <a:pt x="237" y="271"/>
                  </a:cubicBezTo>
                  <a:cubicBezTo>
                    <a:pt x="260" y="282"/>
                    <a:pt x="279" y="289"/>
                    <a:pt x="297" y="305"/>
                  </a:cubicBezTo>
                  <a:cubicBezTo>
                    <a:pt x="282" y="283"/>
                    <a:pt x="222" y="260"/>
                    <a:pt x="192" y="254"/>
                  </a:cubicBezTo>
                  <a:cubicBezTo>
                    <a:pt x="217" y="255"/>
                    <a:pt x="240" y="263"/>
                    <a:pt x="263" y="265"/>
                  </a:cubicBezTo>
                  <a:cubicBezTo>
                    <a:pt x="289" y="268"/>
                    <a:pt x="310" y="274"/>
                    <a:pt x="334" y="271"/>
                  </a:cubicBezTo>
                  <a:cubicBezTo>
                    <a:pt x="311" y="268"/>
                    <a:pt x="289" y="269"/>
                    <a:pt x="266" y="264"/>
                  </a:cubicBezTo>
                  <a:cubicBezTo>
                    <a:pt x="242" y="259"/>
                    <a:pt x="218" y="255"/>
                    <a:pt x="194" y="251"/>
                  </a:cubicBezTo>
                  <a:cubicBezTo>
                    <a:pt x="221" y="246"/>
                    <a:pt x="246" y="256"/>
                    <a:pt x="273" y="254"/>
                  </a:cubicBezTo>
                  <a:cubicBezTo>
                    <a:pt x="303" y="252"/>
                    <a:pt x="343" y="235"/>
                    <a:pt x="354" y="225"/>
                  </a:cubicBezTo>
                  <a:cubicBezTo>
                    <a:pt x="363" y="218"/>
                    <a:pt x="365" y="210"/>
                    <a:pt x="378" y="209"/>
                  </a:cubicBezTo>
                  <a:cubicBezTo>
                    <a:pt x="394" y="207"/>
                    <a:pt x="413" y="211"/>
                    <a:pt x="429" y="198"/>
                  </a:cubicBezTo>
                  <a:cubicBezTo>
                    <a:pt x="456" y="176"/>
                    <a:pt x="443" y="145"/>
                    <a:pt x="422" y="129"/>
                  </a:cubicBezTo>
                  <a:cubicBezTo>
                    <a:pt x="360" y="81"/>
                    <a:pt x="274" y="67"/>
                    <a:pt x="236" y="0"/>
                  </a:cubicBezTo>
                  <a:cubicBezTo>
                    <a:pt x="253" y="39"/>
                    <a:pt x="304" y="70"/>
                    <a:pt x="332" y="82"/>
                  </a:cubicBezTo>
                  <a:cubicBezTo>
                    <a:pt x="357" y="92"/>
                    <a:pt x="379" y="103"/>
                    <a:pt x="400" y="117"/>
                  </a:cubicBezTo>
                  <a:cubicBezTo>
                    <a:pt x="429" y="135"/>
                    <a:pt x="447" y="161"/>
                    <a:pt x="439" y="181"/>
                  </a:cubicBezTo>
                  <a:cubicBezTo>
                    <a:pt x="432" y="198"/>
                    <a:pt x="407" y="211"/>
                    <a:pt x="391" y="205"/>
                  </a:cubicBezTo>
                  <a:cubicBezTo>
                    <a:pt x="407" y="199"/>
                    <a:pt x="383" y="185"/>
                    <a:pt x="367" y="179"/>
                  </a:cubicBezTo>
                  <a:cubicBezTo>
                    <a:pt x="344" y="171"/>
                    <a:pt x="313" y="172"/>
                    <a:pt x="287" y="168"/>
                  </a:cubicBezTo>
                  <a:cubicBezTo>
                    <a:pt x="233" y="161"/>
                    <a:pt x="165" y="147"/>
                    <a:pt x="131" y="115"/>
                  </a:cubicBezTo>
                  <a:cubicBezTo>
                    <a:pt x="151" y="147"/>
                    <a:pt x="218" y="157"/>
                    <a:pt x="257" y="166"/>
                  </a:cubicBezTo>
                  <a:cubicBezTo>
                    <a:pt x="281" y="171"/>
                    <a:pt x="308" y="172"/>
                    <a:pt x="332" y="176"/>
                  </a:cubicBezTo>
                  <a:cubicBezTo>
                    <a:pt x="353" y="179"/>
                    <a:pt x="363" y="179"/>
                    <a:pt x="382" y="188"/>
                  </a:cubicBezTo>
                  <a:cubicBezTo>
                    <a:pt x="387" y="190"/>
                    <a:pt x="394" y="194"/>
                    <a:pt x="394" y="198"/>
                  </a:cubicBezTo>
                  <a:cubicBezTo>
                    <a:pt x="393" y="201"/>
                    <a:pt x="393" y="205"/>
                    <a:pt x="379" y="206"/>
                  </a:cubicBezTo>
                  <a:cubicBezTo>
                    <a:pt x="371" y="205"/>
                    <a:pt x="371" y="205"/>
                    <a:pt x="371" y="205"/>
                  </a:cubicBezTo>
                  <a:cubicBezTo>
                    <a:pt x="369" y="204"/>
                    <a:pt x="367" y="202"/>
                    <a:pt x="364" y="201"/>
                  </a:cubicBezTo>
                  <a:cubicBezTo>
                    <a:pt x="367" y="198"/>
                    <a:pt x="368" y="195"/>
                    <a:pt x="367" y="192"/>
                  </a:cubicBezTo>
                  <a:cubicBezTo>
                    <a:pt x="365" y="188"/>
                    <a:pt x="360" y="186"/>
                    <a:pt x="355" y="188"/>
                  </a:cubicBezTo>
                  <a:cubicBezTo>
                    <a:pt x="353" y="189"/>
                    <a:pt x="351" y="190"/>
                    <a:pt x="350" y="192"/>
                  </a:cubicBezTo>
                  <a:cubicBezTo>
                    <a:pt x="335" y="185"/>
                    <a:pt x="344" y="193"/>
                    <a:pt x="323" y="187"/>
                  </a:cubicBezTo>
                  <a:cubicBezTo>
                    <a:pt x="297" y="181"/>
                    <a:pt x="290" y="178"/>
                    <a:pt x="263" y="181"/>
                  </a:cubicBezTo>
                  <a:cubicBezTo>
                    <a:pt x="234" y="184"/>
                    <a:pt x="250" y="176"/>
                    <a:pt x="221" y="173"/>
                  </a:cubicBezTo>
                  <a:cubicBezTo>
                    <a:pt x="193" y="170"/>
                    <a:pt x="159" y="161"/>
                    <a:pt x="93" y="206"/>
                  </a:cubicBezTo>
                  <a:cubicBezTo>
                    <a:pt x="0" y="268"/>
                    <a:pt x="61" y="382"/>
                    <a:pt x="157" y="398"/>
                  </a:cubicBezTo>
                  <a:cubicBezTo>
                    <a:pt x="168" y="400"/>
                    <a:pt x="178" y="398"/>
                    <a:pt x="189" y="401"/>
                  </a:cubicBezTo>
                  <a:cubicBezTo>
                    <a:pt x="199" y="404"/>
                    <a:pt x="217" y="414"/>
                    <a:pt x="227" y="415"/>
                  </a:cubicBezTo>
                  <a:cubicBezTo>
                    <a:pt x="246" y="419"/>
                    <a:pt x="275" y="410"/>
                    <a:pt x="291" y="39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563812" y="3911600"/>
              <a:ext cx="1906588" cy="18764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951162" y="4170363"/>
              <a:ext cx="1093788" cy="1331913"/>
            </a:xfrm>
            <a:custGeom>
              <a:avLst/>
              <a:gdLst>
                <a:gd name="T0" fmla="*/ 16 w 344"/>
                <a:gd name="T1" fmla="*/ 44 h 419"/>
                <a:gd name="T2" fmla="*/ 115 w 344"/>
                <a:gd name="T3" fmla="*/ 143 h 419"/>
                <a:gd name="T4" fmla="*/ 170 w 344"/>
                <a:gd name="T5" fmla="*/ 149 h 419"/>
                <a:gd name="T6" fmla="*/ 293 w 344"/>
                <a:gd name="T7" fmla="*/ 25 h 419"/>
                <a:gd name="T8" fmla="*/ 281 w 344"/>
                <a:gd name="T9" fmla="*/ 17 h 419"/>
                <a:gd name="T10" fmla="*/ 285 w 344"/>
                <a:gd name="T11" fmla="*/ 5 h 419"/>
                <a:gd name="T12" fmla="*/ 296 w 344"/>
                <a:gd name="T13" fmla="*/ 3 h 419"/>
                <a:gd name="T14" fmla="*/ 300 w 344"/>
                <a:gd name="T15" fmla="*/ 5 h 419"/>
                <a:gd name="T16" fmla="*/ 316 w 344"/>
                <a:gd name="T17" fmla="*/ 10 h 419"/>
                <a:gd name="T18" fmla="*/ 328 w 344"/>
                <a:gd name="T19" fmla="*/ 14 h 419"/>
                <a:gd name="T20" fmla="*/ 338 w 344"/>
                <a:gd name="T21" fmla="*/ 35 h 419"/>
                <a:gd name="T22" fmla="*/ 336 w 344"/>
                <a:gd name="T23" fmla="*/ 55 h 419"/>
                <a:gd name="T24" fmla="*/ 344 w 344"/>
                <a:gd name="T25" fmla="*/ 69 h 419"/>
                <a:gd name="T26" fmla="*/ 339 w 344"/>
                <a:gd name="T27" fmla="*/ 75 h 419"/>
                <a:gd name="T28" fmla="*/ 321 w 344"/>
                <a:gd name="T29" fmla="*/ 66 h 419"/>
                <a:gd name="T30" fmla="*/ 310 w 344"/>
                <a:gd name="T31" fmla="*/ 94 h 419"/>
                <a:gd name="T32" fmla="*/ 305 w 344"/>
                <a:gd name="T33" fmla="*/ 174 h 419"/>
                <a:gd name="T34" fmla="*/ 192 w 344"/>
                <a:gd name="T35" fmla="*/ 332 h 419"/>
                <a:gd name="T36" fmla="*/ 192 w 344"/>
                <a:gd name="T37" fmla="*/ 343 h 419"/>
                <a:gd name="T38" fmla="*/ 194 w 344"/>
                <a:gd name="T39" fmla="*/ 351 h 419"/>
                <a:gd name="T40" fmla="*/ 194 w 344"/>
                <a:gd name="T41" fmla="*/ 357 h 419"/>
                <a:gd name="T42" fmla="*/ 197 w 344"/>
                <a:gd name="T43" fmla="*/ 367 h 419"/>
                <a:gd name="T44" fmla="*/ 234 w 344"/>
                <a:gd name="T45" fmla="*/ 375 h 419"/>
                <a:gd name="T46" fmla="*/ 228 w 344"/>
                <a:gd name="T47" fmla="*/ 375 h 419"/>
                <a:gd name="T48" fmla="*/ 204 w 344"/>
                <a:gd name="T49" fmla="*/ 379 h 419"/>
                <a:gd name="T50" fmla="*/ 231 w 344"/>
                <a:gd name="T51" fmla="*/ 409 h 419"/>
                <a:gd name="T52" fmla="*/ 191 w 344"/>
                <a:gd name="T53" fmla="*/ 391 h 419"/>
                <a:gd name="T54" fmla="*/ 182 w 344"/>
                <a:gd name="T55" fmla="*/ 408 h 419"/>
                <a:gd name="T56" fmla="*/ 181 w 344"/>
                <a:gd name="T57" fmla="*/ 387 h 419"/>
                <a:gd name="T58" fmla="*/ 170 w 344"/>
                <a:gd name="T59" fmla="*/ 382 h 419"/>
                <a:gd name="T60" fmla="*/ 169 w 344"/>
                <a:gd name="T61" fmla="*/ 377 h 419"/>
                <a:gd name="T62" fmla="*/ 181 w 344"/>
                <a:gd name="T63" fmla="*/ 358 h 419"/>
                <a:gd name="T64" fmla="*/ 146 w 344"/>
                <a:gd name="T65" fmla="*/ 350 h 419"/>
                <a:gd name="T66" fmla="*/ 143 w 344"/>
                <a:gd name="T67" fmla="*/ 358 h 419"/>
                <a:gd name="T68" fmla="*/ 142 w 344"/>
                <a:gd name="T69" fmla="*/ 366 h 419"/>
                <a:gd name="T70" fmla="*/ 141 w 344"/>
                <a:gd name="T71" fmla="*/ 373 h 419"/>
                <a:gd name="T72" fmla="*/ 164 w 344"/>
                <a:gd name="T73" fmla="*/ 383 h 419"/>
                <a:gd name="T74" fmla="*/ 173 w 344"/>
                <a:gd name="T75" fmla="*/ 388 h 419"/>
                <a:gd name="T76" fmla="*/ 144 w 344"/>
                <a:gd name="T77" fmla="*/ 390 h 419"/>
                <a:gd name="T78" fmla="*/ 158 w 344"/>
                <a:gd name="T79" fmla="*/ 419 h 419"/>
                <a:gd name="T80" fmla="*/ 138 w 344"/>
                <a:gd name="T81" fmla="*/ 400 h 419"/>
                <a:gd name="T82" fmla="*/ 128 w 344"/>
                <a:gd name="T83" fmla="*/ 395 h 419"/>
                <a:gd name="T84" fmla="*/ 122 w 344"/>
                <a:gd name="T85" fmla="*/ 392 h 419"/>
                <a:gd name="T86" fmla="*/ 122 w 344"/>
                <a:gd name="T87" fmla="*/ 379 h 419"/>
                <a:gd name="T88" fmla="*/ 108 w 344"/>
                <a:gd name="T89" fmla="*/ 379 h 419"/>
                <a:gd name="T90" fmla="*/ 122 w 344"/>
                <a:gd name="T91" fmla="*/ 372 h 419"/>
                <a:gd name="T92" fmla="*/ 130 w 344"/>
                <a:gd name="T93" fmla="*/ 362 h 419"/>
                <a:gd name="T94" fmla="*/ 62 w 344"/>
                <a:gd name="T95" fmla="*/ 282 h 419"/>
                <a:gd name="T96" fmla="*/ 36 w 344"/>
                <a:gd name="T97" fmla="*/ 187 h 419"/>
                <a:gd name="T98" fmla="*/ 28 w 344"/>
                <a:gd name="T99" fmla="*/ 158 h 419"/>
                <a:gd name="T100" fmla="*/ 15 w 344"/>
                <a:gd name="T101" fmla="*/ 132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4" h="419">
                  <a:moveTo>
                    <a:pt x="1" y="87"/>
                  </a:moveTo>
                  <a:cubicBezTo>
                    <a:pt x="1" y="82"/>
                    <a:pt x="2" y="78"/>
                    <a:pt x="4" y="76"/>
                  </a:cubicBezTo>
                  <a:cubicBezTo>
                    <a:pt x="3" y="73"/>
                    <a:pt x="2" y="69"/>
                    <a:pt x="2" y="66"/>
                  </a:cubicBezTo>
                  <a:cubicBezTo>
                    <a:pt x="2" y="62"/>
                    <a:pt x="2" y="56"/>
                    <a:pt x="4" y="52"/>
                  </a:cubicBezTo>
                  <a:cubicBezTo>
                    <a:pt x="6" y="47"/>
                    <a:pt x="10" y="44"/>
                    <a:pt x="16" y="44"/>
                  </a:cubicBezTo>
                  <a:cubicBezTo>
                    <a:pt x="30" y="43"/>
                    <a:pt x="50" y="60"/>
                    <a:pt x="61" y="70"/>
                  </a:cubicBezTo>
                  <a:cubicBezTo>
                    <a:pt x="63" y="72"/>
                    <a:pt x="64" y="73"/>
                    <a:pt x="65" y="74"/>
                  </a:cubicBezTo>
                  <a:cubicBezTo>
                    <a:pt x="78" y="84"/>
                    <a:pt x="82" y="93"/>
                    <a:pt x="86" y="103"/>
                  </a:cubicBezTo>
                  <a:cubicBezTo>
                    <a:pt x="89" y="109"/>
                    <a:pt x="91" y="116"/>
                    <a:pt x="97" y="124"/>
                  </a:cubicBezTo>
                  <a:cubicBezTo>
                    <a:pt x="99" y="127"/>
                    <a:pt x="112" y="142"/>
                    <a:pt x="115" y="143"/>
                  </a:cubicBezTo>
                  <a:cubicBezTo>
                    <a:pt x="116" y="144"/>
                    <a:pt x="116" y="144"/>
                    <a:pt x="117" y="145"/>
                  </a:cubicBezTo>
                  <a:cubicBezTo>
                    <a:pt x="117" y="147"/>
                    <a:pt x="117" y="148"/>
                    <a:pt x="116" y="149"/>
                  </a:cubicBezTo>
                  <a:cubicBezTo>
                    <a:pt x="116" y="150"/>
                    <a:pt x="115" y="150"/>
                    <a:pt x="115" y="151"/>
                  </a:cubicBezTo>
                  <a:cubicBezTo>
                    <a:pt x="116" y="152"/>
                    <a:pt x="123" y="155"/>
                    <a:pt x="145" y="153"/>
                  </a:cubicBezTo>
                  <a:cubicBezTo>
                    <a:pt x="157" y="152"/>
                    <a:pt x="168" y="150"/>
                    <a:pt x="170" y="149"/>
                  </a:cubicBezTo>
                  <a:cubicBezTo>
                    <a:pt x="198" y="138"/>
                    <a:pt x="209" y="127"/>
                    <a:pt x="219" y="97"/>
                  </a:cubicBezTo>
                  <a:cubicBezTo>
                    <a:pt x="225" y="82"/>
                    <a:pt x="231" y="70"/>
                    <a:pt x="238" y="59"/>
                  </a:cubicBezTo>
                  <a:cubicBezTo>
                    <a:pt x="247" y="45"/>
                    <a:pt x="258" y="35"/>
                    <a:pt x="270" y="30"/>
                  </a:cubicBezTo>
                  <a:cubicBezTo>
                    <a:pt x="275" y="27"/>
                    <a:pt x="281" y="26"/>
                    <a:pt x="287" y="25"/>
                  </a:cubicBezTo>
                  <a:cubicBezTo>
                    <a:pt x="289" y="25"/>
                    <a:pt x="291" y="25"/>
                    <a:pt x="293" y="25"/>
                  </a:cubicBezTo>
                  <a:cubicBezTo>
                    <a:pt x="293" y="24"/>
                    <a:pt x="293" y="24"/>
                    <a:pt x="293" y="24"/>
                  </a:cubicBezTo>
                  <a:cubicBezTo>
                    <a:pt x="293" y="24"/>
                    <a:pt x="293" y="24"/>
                    <a:pt x="293" y="24"/>
                  </a:cubicBezTo>
                  <a:cubicBezTo>
                    <a:pt x="292" y="24"/>
                    <a:pt x="292" y="24"/>
                    <a:pt x="291" y="24"/>
                  </a:cubicBezTo>
                  <a:cubicBezTo>
                    <a:pt x="291" y="24"/>
                    <a:pt x="290" y="24"/>
                    <a:pt x="289" y="24"/>
                  </a:cubicBezTo>
                  <a:cubicBezTo>
                    <a:pt x="285" y="23"/>
                    <a:pt x="283" y="20"/>
                    <a:pt x="281" y="17"/>
                  </a:cubicBezTo>
                  <a:cubicBezTo>
                    <a:pt x="281" y="16"/>
                    <a:pt x="281" y="16"/>
                    <a:pt x="280" y="15"/>
                  </a:cubicBezTo>
                  <a:cubicBezTo>
                    <a:pt x="279" y="13"/>
                    <a:pt x="276" y="9"/>
                    <a:pt x="278" y="7"/>
                  </a:cubicBezTo>
                  <a:cubicBezTo>
                    <a:pt x="278" y="5"/>
                    <a:pt x="279" y="5"/>
                    <a:pt x="281" y="5"/>
                  </a:cubicBezTo>
                  <a:cubicBezTo>
                    <a:pt x="283" y="4"/>
                    <a:pt x="285" y="5"/>
                    <a:pt x="285" y="5"/>
                  </a:cubicBezTo>
                  <a:cubicBezTo>
                    <a:pt x="285" y="5"/>
                    <a:pt x="285" y="5"/>
                    <a:pt x="285" y="5"/>
                  </a:cubicBezTo>
                  <a:cubicBezTo>
                    <a:pt x="286" y="5"/>
                    <a:pt x="287" y="4"/>
                    <a:pt x="287" y="3"/>
                  </a:cubicBezTo>
                  <a:cubicBezTo>
                    <a:pt x="288" y="2"/>
                    <a:pt x="289" y="1"/>
                    <a:pt x="290" y="1"/>
                  </a:cubicBezTo>
                  <a:cubicBezTo>
                    <a:pt x="290" y="1"/>
                    <a:pt x="290" y="1"/>
                    <a:pt x="290" y="1"/>
                  </a:cubicBezTo>
                  <a:cubicBezTo>
                    <a:pt x="291" y="0"/>
                    <a:pt x="292" y="1"/>
                    <a:pt x="293" y="2"/>
                  </a:cubicBezTo>
                  <a:cubicBezTo>
                    <a:pt x="294" y="3"/>
                    <a:pt x="295" y="3"/>
                    <a:pt x="296" y="3"/>
                  </a:cubicBezTo>
                  <a:cubicBezTo>
                    <a:pt x="296" y="3"/>
                    <a:pt x="296" y="3"/>
                    <a:pt x="296" y="3"/>
                  </a:cubicBezTo>
                  <a:cubicBezTo>
                    <a:pt x="297" y="2"/>
                    <a:pt x="298" y="1"/>
                    <a:pt x="299" y="1"/>
                  </a:cubicBezTo>
                  <a:cubicBezTo>
                    <a:pt x="300" y="1"/>
                    <a:pt x="301" y="1"/>
                    <a:pt x="301" y="2"/>
                  </a:cubicBezTo>
                  <a:cubicBezTo>
                    <a:pt x="301" y="3"/>
                    <a:pt x="301" y="3"/>
                    <a:pt x="301" y="4"/>
                  </a:cubicBezTo>
                  <a:cubicBezTo>
                    <a:pt x="300" y="5"/>
                    <a:pt x="300" y="5"/>
                    <a:pt x="300" y="5"/>
                  </a:cubicBezTo>
                  <a:cubicBezTo>
                    <a:pt x="301" y="6"/>
                    <a:pt x="302" y="6"/>
                    <a:pt x="303" y="5"/>
                  </a:cubicBezTo>
                  <a:cubicBezTo>
                    <a:pt x="303" y="4"/>
                    <a:pt x="305" y="3"/>
                    <a:pt x="306" y="3"/>
                  </a:cubicBezTo>
                  <a:cubicBezTo>
                    <a:pt x="308" y="3"/>
                    <a:pt x="310" y="4"/>
                    <a:pt x="312" y="5"/>
                  </a:cubicBezTo>
                  <a:cubicBezTo>
                    <a:pt x="314" y="7"/>
                    <a:pt x="315" y="8"/>
                    <a:pt x="316" y="9"/>
                  </a:cubicBezTo>
                  <a:cubicBezTo>
                    <a:pt x="316" y="10"/>
                    <a:pt x="316" y="10"/>
                    <a:pt x="316" y="10"/>
                  </a:cubicBezTo>
                  <a:cubicBezTo>
                    <a:pt x="317" y="11"/>
                    <a:pt x="318" y="12"/>
                    <a:pt x="318" y="12"/>
                  </a:cubicBezTo>
                  <a:cubicBezTo>
                    <a:pt x="319" y="12"/>
                    <a:pt x="319" y="11"/>
                    <a:pt x="320" y="10"/>
                  </a:cubicBezTo>
                  <a:cubicBezTo>
                    <a:pt x="320" y="10"/>
                    <a:pt x="321" y="9"/>
                    <a:pt x="321" y="9"/>
                  </a:cubicBezTo>
                  <a:cubicBezTo>
                    <a:pt x="323" y="8"/>
                    <a:pt x="324" y="8"/>
                    <a:pt x="326" y="9"/>
                  </a:cubicBezTo>
                  <a:cubicBezTo>
                    <a:pt x="327" y="9"/>
                    <a:pt x="328" y="11"/>
                    <a:pt x="328" y="14"/>
                  </a:cubicBezTo>
                  <a:cubicBezTo>
                    <a:pt x="328" y="15"/>
                    <a:pt x="328" y="16"/>
                    <a:pt x="329" y="18"/>
                  </a:cubicBezTo>
                  <a:cubicBezTo>
                    <a:pt x="331" y="19"/>
                    <a:pt x="332" y="20"/>
                    <a:pt x="332" y="22"/>
                  </a:cubicBezTo>
                  <a:cubicBezTo>
                    <a:pt x="332" y="23"/>
                    <a:pt x="333" y="24"/>
                    <a:pt x="333" y="25"/>
                  </a:cubicBezTo>
                  <a:cubicBezTo>
                    <a:pt x="333" y="25"/>
                    <a:pt x="333" y="26"/>
                    <a:pt x="333" y="27"/>
                  </a:cubicBezTo>
                  <a:cubicBezTo>
                    <a:pt x="334" y="30"/>
                    <a:pt x="336" y="33"/>
                    <a:pt x="338" y="35"/>
                  </a:cubicBezTo>
                  <a:cubicBezTo>
                    <a:pt x="340" y="37"/>
                    <a:pt x="340" y="39"/>
                    <a:pt x="340" y="42"/>
                  </a:cubicBezTo>
                  <a:cubicBezTo>
                    <a:pt x="340" y="42"/>
                    <a:pt x="341" y="43"/>
                    <a:pt x="341" y="44"/>
                  </a:cubicBezTo>
                  <a:cubicBezTo>
                    <a:pt x="341" y="46"/>
                    <a:pt x="341" y="48"/>
                    <a:pt x="339" y="50"/>
                  </a:cubicBezTo>
                  <a:cubicBezTo>
                    <a:pt x="339" y="51"/>
                    <a:pt x="337" y="53"/>
                    <a:pt x="336" y="55"/>
                  </a:cubicBezTo>
                  <a:cubicBezTo>
                    <a:pt x="336" y="55"/>
                    <a:pt x="336" y="55"/>
                    <a:pt x="336" y="55"/>
                  </a:cubicBezTo>
                  <a:cubicBezTo>
                    <a:pt x="335" y="56"/>
                    <a:pt x="335" y="56"/>
                    <a:pt x="335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9" y="59"/>
                    <a:pt x="343" y="65"/>
                    <a:pt x="344" y="69"/>
                  </a:cubicBezTo>
                  <a:cubicBezTo>
                    <a:pt x="344" y="69"/>
                    <a:pt x="344" y="75"/>
                    <a:pt x="343" y="77"/>
                  </a:cubicBezTo>
                  <a:cubicBezTo>
                    <a:pt x="342" y="77"/>
                    <a:pt x="342" y="77"/>
                    <a:pt x="342" y="77"/>
                  </a:cubicBezTo>
                  <a:cubicBezTo>
                    <a:pt x="341" y="77"/>
                    <a:pt x="341" y="77"/>
                    <a:pt x="340" y="77"/>
                  </a:cubicBezTo>
                  <a:cubicBezTo>
                    <a:pt x="340" y="77"/>
                    <a:pt x="339" y="76"/>
                    <a:pt x="339" y="75"/>
                  </a:cubicBezTo>
                  <a:cubicBezTo>
                    <a:pt x="339" y="75"/>
                    <a:pt x="339" y="75"/>
                    <a:pt x="339" y="75"/>
                  </a:cubicBezTo>
                  <a:cubicBezTo>
                    <a:pt x="338" y="75"/>
                    <a:pt x="335" y="73"/>
                    <a:pt x="334" y="72"/>
                  </a:cubicBezTo>
                  <a:cubicBezTo>
                    <a:pt x="332" y="71"/>
                    <a:pt x="330" y="70"/>
                    <a:pt x="329" y="70"/>
                  </a:cubicBezTo>
                  <a:cubicBezTo>
                    <a:pt x="328" y="69"/>
                    <a:pt x="327" y="69"/>
                    <a:pt x="326" y="69"/>
                  </a:cubicBezTo>
                  <a:cubicBezTo>
                    <a:pt x="325" y="68"/>
                    <a:pt x="324" y="68"/>
                    <a:pt x="323" y="67"/>
                  </a:cubicBezTo>
                  <a:cubicBezTo>
                    <a:pt x="323" y="67"/>
                    <a:pt x="322" y="67"/>
                    <a:pt x="321" y="66"/>
                  </a:cubicBezTo>
                  <a:cubicBezTo>
                    <a:pt x="320" y="69"/>
                    <a:pt x="319" y="72"/>
                    <a:pt x="318" y="74"/>
                  </a:cubicBezTo>
                  <a:cubicBezTo>
                    <a:pt x="319" y="75"/>
                    <a:pt x="319" y="83"/>
                    <a:pt x="317" y="85"/>
                  </a:cubicBezTo>
                  <a:cubicBezTo>
                    <a:pt x="317" y="85"/>
                    <a:pt x="317" y="86"/>
                    <a:pt x="317" y="87"/>
                  </a:cubicBezTo>
                  <a:cubicBezTo>
                    <a:pt x="317" y="89"/>
                    <a:pt x="317" y="91"/>
                    <a:pt x="315" y="93"/>
                  </a:cubicBezTo>
                  <a:cubicBezTo>
                    <a:pt x="313" y="94"/>
                    <a:pt x="311" y="94"/>
                    <a:pt x="310" y="94"/>
                  </a:cubicBezTo>
                  <a:cubicBezTo>
                    <a:pt x="310" y="94"/>
                    <a:pt x="310" y="94"/>
                    <a:pt x="310" y="94"/>
                  </a:cubicBezTo>
                  <a:cubicBezTo>
                    <a:pt x="310" y="95"/>
                    <a:pt x="309" y="96"/>
                    <a:pt x="309" y="96"/>
                  </a:cubicBezTo>
                  <a:cubicBezTo>
                    <a:pt x="307" y="103"/>
                    <a:pt x="305" y="110"/>
                    <a:pt x="305" y="112"/>
                  </a:cubicBezTo>
                  <a:cubicBezTo>
                    <a:pt x="305" y="112"/>
                    <a:pt x="305" y="112"/>
                    <a:pt x="305" y="112"/>
                  </a:cubicBezTo>
                  <a:cubicBezTo>
                    <a:pt x="302" y="133"/>
                    <a:pt x="304" y="154"/>
                    <a:pt x="305" y="174"/>
                  </a:cubicBezTo>
                  <a:cubicBezTo>
                    <a:pt x="307" y="199"/>
                    <a:pt x="309" y="224"/>
                    <a:pt x="303" y="251"/>
                  </a:cubicBezTo>
                  <a:cubicBezTo>
                    <a:pt x="300" y="266"/>
                    <a:pt x="293" y="278"/>
                    <a:pt x="281" y="285"/>
                  </a:cubicBezTo>
                  <a:cubicBezTo>
                    <a:pt x="272" y="292"/>
                    <a:pt x="260" y="294"/>
                    <a:pt x="248" y="298"/>
                  </a:cubicBezTo>
                  <a:cubicBezTo>
                    <a:pt x="230" y="302"/>
                    <a:pt x="212" y="307"/>
                    <a:pt x="200" y="324"/>
                  </a:cubicBezTo>
                  <a:cubicBezTo>
                    <a:pt x="198" y="327"/>
                    <a:pt x="195" y="329"/>
                    <a:pt x="192" y="332"/>
                  </a:cubicBezTo>
                  <a:cubicBezTo>
                    <a:pt x="192" y="332"/>
                    <a:pt x="192" y="333"/>
                    <a:pt x="192" y="333"/>
                  </a:cubicBezTo>
                  <a:cubicBezTo>
                    <a:pt x="192" y="335"/>
                    <a:pt x="192" y="338"/>
                    <a:pt x="191" y="340"/>
                  </a:cubicBezTo>
                  <a:cubicBezTo>
                    <a:pt x="191" y="340"/>
                    <a:pt x="192" y="340"/>
                    <a:pt x="192" y="341"/>
                  </a:cubicBezTo>
                  <a:cubicBezTo>
                    <a:pt x="192" y="341"/>
                    <a:pt x="192" y="342"/>
                    <a:pt x="191" y="342"/>
                  </a:cubicBezTo>
                  <a:cubicBezTo>
                    <a:pt x="192" y="343"/>
                    <a:pt x="192" y="343"/>
                    <a:pt x="192" y="343"/>
                  </a:cubicBezTo>
                  <a:cubicBezTo>
                    <a:pt x="192" y="344"/>
                    <a:pt x="192" y="344"/>
                    <a:pt x="192" y="344"/>
                  </a:cubicBezTo>
                  <a:cubicBezTo>
                    <a:pt x="192" y="345"/>
                    <a:pt x="192" y="346"/>
                    <a:pt x="192" y="346"/>
                  </a:cubicBezTo>
                  <a:cubicBezTo>
                    <a:pt x="192" y="347"/>
                    <a:pt x="193" y="347"/>
                    <a:pt x="193" y="347"/>
                  </a:cubicBezTo>
                  <a:cubicBezTo>
                    <a:pt x="193" y="348"/>
                    <a:pt x="193" y="349"/>
                    <a:pt x="192" y="349"/>
                  </a:cubicBezTo>
                  <a:cubicBezTo>
                    <a:pt x="193" y="350"/>
                    <a:pt x="194" y="351"/>
                    <a:pt x="194" y="351"/>
                  </a:cubicBezTo>
                  <a:cubicBezTo>
                    <a:pt x="194" y="352"/>
                    <a:pt x="193" y="353"/>
                    <a:pt x="193" y="353"/>
                  </a:cubicBezTo>
                  <a:cubicBezTo>
                    <a:pt x="193" y="354"/>
                    <a:pt x="193" y="354"/>
                    <a:pt x="193" y="354"/>
                  </a:cubicBezTo>
                  <a:cubicBezTo>
                    <a:pt x="194" y="354"/>
                    <a:pt x="194" y="354"/>
                    <a:pt x="194" y="354"/>
                  </a:cubicBezTo>
                  <a:cubicBezTo>
                    <a:pt x="194" y="356"/>
                    <a:pt x="194" y="357"/>
                    <a:pt x="193" y="357"/>
                  </a:cubicBezTo>
                  <a:cubicBezTo>
                    <a:pt x="194" y="357"/>
                    <a:pt x="194" y="357"/>
                    <a:pt x="194" y="357"/>
                  </a:cubicBezTo>
                  <a:cubicBezTo>
                    <a:pt x="194" y="358"/>
                    <a:pt x="195" y="358"/>
                    <a:pt x="195" y="358"/>
                  </a:cubicBezTo>
                  <a:cubicBezTo>
                    <a:pt x="195" y="360"/>
                    <a:pt x="195" y="361"/>
                    <a:pt x="194" y="362"/>
                  </a:cubicBezTo>
                  <a:cubicBezTo>
                    <a:pt x="195" y="362"/>
                    <a:pt x="195" y="363"/>
                    <a:pt x="195" y="363"/>
                  </a:cubicBezTo>
                  <a:cubicBezTo>
                    <a:pt x="195" y="364"/>
                    <a:pt x="195" y="364"/>
                    <a:pt x="195" y="365"/>
                  </a:cubicBezTo>
                  <a:cubicBezTo>
                    <a:pt x="196" y="365"/>
                    <a:pt x="196" y="366"/>
                    <a:pt x="197" y="367"/>
                  </a:cubicBezTo>
                  <a:cubicBezTo>
                    <a:pt x="199" y="371"/>
                    <a:pt x="207" y="370"/>
                    <a:pt x="211" y="370"/>
                  </a:cubicBezTo>
                  <a:cubicBezTo>
                    <a:pt x="211" y="370"/>
                    <a:pt x="211" y="370"/>
                    <a:pt x="211" y="370"/>
                  </a:cubicBezTo>
                  <a:cubicBezTo>
                    <a:pt x="213" y="370"/>
                    <a:pt x="215" y="370"/>
                    <a:pt x="217" y="370"/>
                  </a:cubicBezTo>
                  <a:cubicBezTo>
                    <a:pt x="218" y="369"/>
                    <a:pt x="220" y="369"/>
                    <a:pt x="221" y="369"/>
                  </a:cubicBezTo>
                  <a:cubicBezTo>
                    <a:pt x="225" y="369"/>
                    <a:pt x="231" y="369"/>
                    <a:pt x="234" y="375"/>
                  </a:cubicBezTo>
                  <a:cubicBezTo>
                    <a:pt x="234" y="376"/>
                    <a:pt x="234" y="376"/>
                    <a:pt x="234" y="376"/>
                  </a:cubicBezTo>
                  <a:cubicBezTo>
                    <a:pt x="233" y="376"/>
                    <a:pt x="233" y="376"/>
                    <a:pt x="233" y="376"/>
                  </a:cubicBezTo>
                  <a:cubicBezTo>
                    <a:pt x="232" y="376"/>
                    <a:pt x="232" y="376"/>
                    <a:pt x="232" y="376"/>
                  </a:cubicBezTo>
                  <a:cubicBezTo>
                    <a:pt x="231" y="376"/>
                    <a:pt x="230" y="376"/>
                    <a:pt x="229" y="375"/>
                  </a:cubicBezTo>
                  <a:cubicBezTo>
                    <a:pt x="229" y="375"/>
                    <a:pt x="228" y="375"/>
                    <a:pt x="228" y="375"/>
                  </a:cubicBezTo>
                  <a:cubicBezTo>
                    <a:pt x="228" y="375"/>
                    <a:pt x="227" y="375"/>
                    <a:pt x="227" y="376"/>
                  </a:cubicBezTo>
                  <a:cubicBezTo>
                    <a:pt x="226" y="377"/>
                    <a:pt x="223" y="378"/>
                    <a:pt x="221" y="378"/>
                  </a:cubicBezTo>
                  <a:cubicBezTo>
                    <a:pt x="220" y="378"/>
                    <a:pt x="219" y="378"/>
                    <a:pt x="219" y="378"/>
                  </a:cubicBezTo>
                  <a:cubicBezTo>
                    <a:pt x="216" y="379"/>
                    <a:pt x="213" y="380"/>
                    <a:pt x="211" y="380"/>
                  </a:cubicBezTo>
                  <a:cubicBezTo>
                    <a:pt x="208" y="380"/>
                    <a:pt x="206" y="380"/>
                    <a:pt x="204" y="379"/>
                  </a:cubicBezTo>
                  <a:cubicBezTo>
                    <a:pt x="204" y="380"/>
                    <a:pt x="204" y="380"/>
                    <a:pt x="205" y="380"/>
                  </a:cubicBezTo>
                  <a:cubicBezTo>
                    <a:pt x="209" y="385"/>
                    <a:pt x="214" y="389"/>
                    <a:pt x="220" y="390"/>
                  </a:cubicBezTo>
                  <a:cubicBezTo>
                    <a:pt x="229" y="391"/>
                    <a:pt x="231" y="403"/>
                    <a:pt x="232" y="408"/>
                  </a:cubicBezTo>
                  <a:cubicBezTo>
                    <a:pt x="232" y="409"/>
                    <a:pt x="232" y="409"/>
                    <a:pt x="231" y="409"/>
                  </a:cubicBezTo>
                  <a:cubicBezTo>
                    <a:pt x="231" y="409"/>
                    <a:pt x="231" y="409"/>
                    <a:pt x="231" y="409"/>
                  </a:cubicBezTo>
                  <a:cubicBezTo>
                    <a:pt x="230" y="409"/>
                    <a:pt x="230" y="409"/>
                    <a:pt x="230" y="409"/>
                  </a:cubicBezTo>
                  <a:cubicBezTo>
                    <a:pt x="224" y="401"/>
                    <a:pt x="218" y="398"/>
                    <a:pt x="209" y="395"/>
                  </a:cubicBezTo>
                  <a:cubicBezTo>
                    <a:pt x="206" y="394"/>
                    <a:pt x="203" y="393"/>
                    <a:pt x="201" y="391"/>
                  </a:cubicBezTo>
                  <a:cubicBezTo>
                    <a:pt x="198" y="389"/>
                    <a:pt x="196" y="387"/>
                    <a:pt x="192" y="387"/>
                  </a:cubicBezTo>
                  <a:cubicBezTo>
                    <a:pt x="192" y="388"/>
                    <a:pt x="191" y="389"/>
                    <a:pt x="191" y="391"/>
                  </a:cubicBezTo>
                  <a:cubicBezTo>
                    <a:pt x="190" y="393"/>
                    <a:pt x="189" y="394"/>
                    <a:pt x="188" y="396"/>
                  </a:cubicBezTo>
                  <a:cubicBezTo>
                    <a:pt x="188" y="398"/>
                    <a:pt x="187" y="399"/>
                    <a:pt x="187" y="401"/>
                  </a:cubicBezTo>
                  <a:cubicBezTo>
                    <a:pt x="186" y="404"/>
                    <a:pt x="185" y="407"/>
                    <a:pt x="183" y="409"/>
                  </a:cubicBezTo>
                  <a:cubicBezTo>
                    <a:pt x="182" y="409"/>
                    <a:pt x="182" y="409"/>
                    <a:pt x="182" y="409"/>
                  </a:cubicBezTo>
                  <a:cubicBezTo>
                    <a:pt x="182" y="408"/>
                    <a:pt x="182" y="408"/>
                    <a:pt x="182" y="408"/>
                  </a:cubicBezTo>
                  <a:cubicBezTo>
                    <a:pt x="181" y="407"/>
                    <a:pt x="181" y="405"/>
                    <a:pt x="181" y="403"/>
                  </a:cubicBezTo>
                  <a:cubicBezTo>
                    <a:pt x="181" y="402"/>
                    <a:pt x="181" y="401"/>
                    <a:pt x="181" y="401"/>
                  </a:cubicBezTo>
                  <a:cubicBezTo>
                    <a:pt x="181" y="400"/>
                    <a:pt x="181" y="398"/>
                    <a:pt x="181" y="397"/>
                  </a:cubicBezTo>
                  <a:cubicBezTo>
                    <a:pt x="180" y="395"/>
                    <a:pt x="180" y="394"/>
                    <a:pt x="180" y="392"/>
                  </a:cubicBezTo>
                  <a:cubicBezTo>
                    <a:pt x="180" y="390"/>
                    <a:pt x="181" y="388"/>
                    <a:pt x="181" y="387"/>
                  </a:cubicBezTo>
                  <a:cubicBezTo>
                    <a:pt x="182" y="386"/>
                    <a:pt x="183" y="384"/>
                    <a:pt x="183" y="383"/>
                  </a:cubicBezTo>
                  <a:cubicBezTo>
                    <a:pt x="183" y="382"/>
                    <a:pt x="182" y="381"/>
                    <a:pt x="181" y="379"/>
                  </a:cubicBezTo>
                  <a:cubicBezTo>
                    <a:pt x="181" y="378"/>
                    <a:pt x="180" y="377"/>
                    <a:pt x="180" y="376"/>
                  </a:cubicBezTo>
                  <a:cubicBezTo>
                    <a:pt x="178" y="376"/>
                    <a:pt x="178" y="377"/>
                    <a:pt x="177" y="379"/>
                  </a:cubicBezTo>
                  <a:cubicBezTo>
                    <a:pt x="175" y="381"/>
                    <a:pt x="172" y="382"/>
                    <a:pt x="170" y="382"/>
                  </a:cubicBezTo>
                  <a:cubicBezTo>
                    <a:pt x="169" y="382"/>
                    <a:pt x="168" y="382"/>
                    <a:pt x="167" y="382"/>
                  </a:cubicBezTo>
                  <a:cubicBezTo>
                    <a:pt x="166" y="382"/>
                    <a:pt x="166" y="382"/>
                    <a:pt x="166" y="382"/>
                  </a:cubicBezTo>
                  <a:cubicBezTo>
                    <a:pt x="166" y="382"/>
                    <a:pt x="165" y="382"/>
                    <a:pt x="165" y="382"/>
                  </a:cubicBezTo>
                  <a:cubicBezTo>
                    <a:pt x="166" y="381"/>
                    <a:pt x="166" y="381"/>
                    <a:pt x="166" y="381"/>
                  </a:cubicBezTo>
                  <a:cubicBezTo>
                    <a:pt x="167" y="379"/>
                    <a:pt x="168" y="378"/>
                    <a:pt x="169" y="377"/>
                  </a:cubicBezTo>
                  <a:cubicBezTo>
                    <a:pt x="171" y="374"/>
                    <a:pt x="173" y="371"/>
                    <a:pt x="177" y="370"/>
                  </a:cubicBezTo>
                  <a:cubicBezTo>
                    <a:pt x="177" y="370"/>
                    <a:pt x="176" y="369"/>
                    <a:pt x="176" y="368"/>
                  </a:cubicBezTo>
                  <a:cubicBezTo>
                    <a:pt x="177" y="367"/>
                    <a:pt x="178" y="366"/>
                    <a:pt x="180" y="365"/>
                  </a:cubicBezTo>
                  <a:cubicBezTo>
                    <a:pt x="179" y="363"/>
                    <a:pt x="180" y="360"/>
                    <a:pt x="181" y="358"/>
                  </a:cubicBezTo>
                  <a:cubicBezTo>
                    <a:pt x="181" y="358"/>
                    <a:pt x="181" y="358"/>
                    <a:pt x="181" y="358"/>
                  </a:cubicBezTo>
                  <a:cubicBezTo>
                    <a:pt x="180" y="354"/>
                    <a:pt x="179" y="338"/>
                    <a:pt x="179" y="338"/>
                  </a:cubicBezTo>
                  <a:cubicBezTo>
                    <a:pt x="179" y="337"/>
                    <a:pt x="179" y="337"/>
                    <a:pt x="179" y="337"/>
                  </a:cubicBezTo>
                  <a:cubicBezTo>
                    <a:pt x="171" y="340"/>
                    <a:pt x="161" y="342"/>
                    <a:pt x="148" y="343"/>
                  </a:cubicBezTo>
                  <a:cubicBezTo>
                    <a:pt x="148" y="345"/>
                    <a:pt x="147" y="347"/>
                    <a:pt x="145" y="348"/>
                  </a:cubicBezTo>
                  <a:cubicBezTo>
                    <a:pt x="146" y="349"/>
                    <a:pt x="146" y="349"/>
                    <a:pt x="146" y="350"/>
                  </a:cubicBezTo>
                  <a:cubicBezTo>
                    <a:pt x="146" y="350"/>
                    <a:pt x="146" y="351"/>
                    <a:pt x="145" y="351"/>
                  </a:cubicBezTo>
                  <a:cubicBezTo>
                    <a:pt x="145" y="352"/>
                    <a:pt x="145" y="352"/>
                    <a:pt x="145" y="352"/>
                  </a:cubicBezTo>
                  <a:cubicBezTo>
                    <a:pt x="145" y="353"/>
                    <a:pt x="145" y="354"/>
                    <a:pt x="144" y="355"/>
                  </a:cubicBezTo>
                  <a:cubicBezTo>
                    <a:pt x="144" y="355"/>
                    <a:pt x="145" y="356"/>
                    <a:pt x="145" y="356"/>
                  </a:cubicBezTo>
                  <a:cubicBezTo>
                    <a:pt x="145" y="357"/>
                    <a:pt x="144" y="358"/>
                    <a:pt x="143" y="358"/>
                  </a:cubicBezTo>
                  <a:cubicBezTo>
                    <a:pt x="144" y="358"/>
                    <a:pt x="144" y="359"/>
                    <a:pt x="144" y="360"/>
                  </a:cubicBezTo>
                  <a:cubicBezTo>
                    <a:pt x="145" y="361"/>
                    <a:pt x="144" y="361"/>
                    <a:pt x="143" y="362"/>
                  </a:cubicBezTo>
                  <a:cubicBezTo>
                    <a:pt x="143" y="362"/>
                    <a:pt x="143" y="362"/>
                    <a:pt x="143" y="362"/>
                  </a:cubicBezTo>
                  <a:cubicBezTo>
                    <a:pt x="143" y="363"/>
                    <a:pt x="143" y="363"/>
                    <a:pt x="143" y="363"/>
                  </a:cubicBezTo>
                  <a:cubicBezTo>
                    <a:pt x="143" y="364"/>
                    <a:pt x="142" y="365"/>
                    <a:pt x="142" y="366"/>
                  </a:cubicBezTo>
                  <a:cubicBezTo>
                    <a:pt x="142" y="366"/>
                    <a:pt x="142" y="366"/>
                    <a:pt x="142" y="366"/>
                  </a:cubicBezTo>
                  <a:cubicBezTo>
                    <a:pt x="143" y="367"/>
                    <a:pt x="143" y="367"/>
                    <a:pt x="143" y="367"/>
                  </a:cubicBezTo>
                  <a:cubicBezTo>
                    <a:pt x="143" y="369"/>
                    <a:pt x="142" y="370"/>
                    <a:pt x="141" y="370"/>
                  </a:cubicBezTo>
                  <a:cubicBezTo>
                    <a:pt x="142" y="371"/>
                    <a:pt x="142" y="371"/>
                    <a:pt x="142" y="372"/>
                  </a:cubicBezTo>
                  <a:cubicBezTo>
                    <a:pt x="142" y="372"/>
                    <a:pt x="141" y="373"/>
                    <a:pt x="141" y="373"/>
                  </a:cubicBezTo>
                  <a:cubicBezTo>
                    <a:pt x="141" y="374"/>
                    <a:pt x="142" y="375"/>
                    <a:pt x="142" y="377"/>
                  </a:cubicBezTo>
                  <a:cubicBezTo>
                    <a:pt x="143" y="380"/>
                    <a:pt x="150" y="383"/>
                    <a:pt x="154" y="384"/>
                  </a:cubicBezTo>
                  <a:cubicBezTo>
                    <a:pt x="154" y="384"/>
                    <a:pt x="154" y="384"/>
                    <a:pt x="154" y="384"/>
                  </a:cubicBezTo>
                  <a:cubicBezTo>
                    <a:pt x="155" y="384"/>
                    <a:pt x="156" y="384"/>
                    <a:pt x="158" y="384"/>
                  </a:cubicBezTo>
                  <a:cubicBezTo>
                    <a:pt x="160" y="384"/>
                    <a:pt x="162" y="384"/>
                    <a:pt x="164" y="383"/>
                  </a:cubicBezTo>
                  <a:cubicBezTo>
                    <a:pt x="167" y="383"/>
                    <a:pt x="169" y="382"/>
                    <a:pt x="171" y="382"/>
                  </a:cubicBezTo>
                  <a:cubicBezTo>
                    <a:pt x="172" y="382"/>
                    <a:pt x="178" y="382"/>
                    <a:pt x="179" y="387"/>
                  </a:cubicBezTo>
                  <a:cubicBezTo>
                    <a:pt x="178" y="388"/>
                    <a:pt x="178" y="388"/>
                    <a:pt x="178" y="388"/>
                  </a:cubicBezTo>
                  <a:cubicBezTo>
                    <a:pt x="178" y="388"/>
                    <a:pt x="178" y="388"/>
                    <a:pt x="178" y="388"/>
                  </a:cubicBezTo>
                  <a:cubicBezTo>
                    <a:pt x="176" y="388"/>
                    <a:pt x="174" y="388"/>
                    <a:pt x="173" y="388"/>
                  </a:cubicBezTo>
                  <a:cubicBezTo>
                    <a:pt x="171" y="388"/>
                    <a:pt x="169" y="389"/>
                    <a:pt x="168" y="390"/>
                  </a:cubicBezTo>
                  <a:cubicBezTo>
                    <a:pt x="165" y="391"/>
                    <a:pt x="161" y="392"/>
                    <a:pt x="159" y="392"/>
                  </a:cubicBezTo>
                  <a:cubicBezTo>
                    <a:pt x="158" y="392"/>
                    <a:pt x="157" y="392"/>
                    <a:pt x="157" y="392"/>
                  </a:cubicBezTo>
                  <a:cubicBezTo>
                    <a:pt x="156" y="392"/>
                    <a:pt x="156" y="392"/>
                    <a:pt x="156" y="392"/>
                  </a:cubicBezTo>
                  <a:cubicBezTo>
                    <a:pt x="151" y="392"/>
                    <a:pt x="148" y="392"/>
                    <a:pt x="144" y="390"/>
                  </a:cubicBezTo>
                  <a:cubicBezTo>
                    <a:pt x="144" y="390"/>
                    <a:pt x="145" y="391"/>
                    <a:pt x="145" y="391"/>
                  </a:cubicBezTo>
                  <a:cubicBezTo>
                    <a:pt x="148" y="397"/>
                    <a:pt x="151" y="403"/>
                    <a:pt x="156" y="405"/>
                  </a:cubicBezTo>
                  <a:cubicBezTo>
                    <a:pt x="162" y="408"/>
                    <a:pt x="161" y="411"/>
                    <a:pt x="160" y="415"/>
                  </a:cubicBezTo>
                  <a:cubicBezTo>
                    <a:pt x="160" y="416"/>
                    <a:pt x="159" y="417"/>
                    <a:pt x="159" y="419"/>
                  </a:cubicBezTo>
                  <a:cubicBezTo>
                    <a:pt x="159" y="419"/>
                    <a:pt x="158" y="419"/>
                    <a:pt x="158" y="419"/>
                  </a:cubicBezTo>
                  <a:cubicBezTo>
                    <a:pt x="158" y="419"/>
                    <a:pt x="158" y="419"/>
                    <a:pt x="158" y="419"/>
                  </a:cubicBezTo>
                  <a:cubicBezTo>
                    <a:pt x="158" y="419"/>
                    <a:pt x="157" y="419"/>
                    <a:pt x="157" y="419"/>
                  </a:cubicBezTo>
                  <a:cubicBezTo>
                    <a:pt x="155" y="413"/>
                    <a:pt x="154" y="412"/>
                    <a:pt x="151" y="411"/>
                  </a:cubicBezTo>
                  <a:cubicBezTo>
                    <a:pt x="149" y="410"/>
                    <a:pt x="147" y="409"/>
                    <a:pt x="144" y="407"/>
                  </a:cubicBezTo>
                  <a:cubicBezTo>
                    <a:pt x="141" y="405"/>
                    <a:pt x="140" y="403"/>
                    <a:pt x="138" y="400"/>
                  </a:cubicBezTo>
                  <a:cubicBezTo>
                    <a:pt x="137" y="398"/>
                    <a:pt x="135" y="396"/>
                    <a:pt x="131" y="392"/>
                  </a:cubicBezTo>
                  <a:cubicBezTo>
                    <a:pt x="131" y="391"/>
                    <a:pt x="131" y="391"/>
                    <a:pt x="131" y="391"/>
                  </a:cubicBezTo>
                  <a:cubicBezTo>
                    <a:pt x="131" y="391"/>
                    <a:pt x="131" y="391"/>
                    <a:pt x="131" y="390"/>
                  </a:cubicBezTo>
                  <a:cubicBezTo>
                    <a:pt x="130" y="390"/>
                    <a:pt x="130" y="390"/>
                    <a:pt x="130" y="390"/>
                  </a:cubicBezTo>
                  <a:cubicBezTo>
                    <a:pt x="129" y="391"/>
                    <a:pt x="129" y="393"/>
                    <a:pt x="128" y="395"/>
                  </a:cubicBezTo>
                  <a:cubicBezTo>
                    <a:pt x="127" y="400"/>
                    <a:pt x="124" y="402"/>
                    <a:pt x="120" y="404"/>
                  </a:cubicBezTo>
                  <a:cubicBezTo>
                    <a:pt x="119" y="404"/>
                    <a:pt x="119" y="404"/>
                    <a:pt x="119" y="404"/>
                  </a:cubicBezTo>
                  <a:cubicBezTo>
                    <a:pt x="118" y="404"/>
                    <a:pt x="118" y="404"/>
                    <a:pt x="118" y="403"/>
                  </a:cubicBezTo>
                  <a:cubicBezTo>
                    <a:pt x="119" y="401"/>
                    <a:pt x="119" y="400"/>
                    <a:pt x="120" y="398"/>
                  </a:cubicBezTo>
                  <a:cubicBezTo>
                    <a:pt x="122" y="395"/>
                    <a:pt x="122" y="395"/>
                    <a:pt x="122" y="392"/>
                  </a:cubicBezTo>
                  <a:cubicBezTo>
                    <a:pt x="122" y="389"/>
                    <a:pt x="124" y="385"/>
                    <a:pt x="125" y="382"/>
                  </a:cubicBezTo>
                  <a:cubicBezTo>
                    <a:pt x="125" y="382"/>
                    <a:pt x="125" y="382"/>
                    <a:pt x="125" y="382"/>
                  </a:cubicBezTo>
                  <a:cubicBezTo>
                    <a:pt x="124" y="380"/>
                    <a:pt x="123" y="379"/>
                    <a:pt x="123" y="379"/>
                  </a:cubicBezTo>
                  <a:cubicBezTo>
                    <a:pt x="123" y="379"/>
                    <a:pt x="123" y="379"/>
                    <a:pt x="123" y="379"/>
                  </a:cubicBezTo>
                  <a:cubicBezTo>
                    <a:pt x="122" y="379"/>
                    <a:pt x="122" y="379"/>
                    <a:pt x="122" y="379"/>
                  </a:cubicBezTo>
                  <a:cubicBezTo>
                    <a:pt x="121" y="378"/>
                    <a:pt x="121" y="378"/>
                    <a:pt x="121" y="378"/>
                  </a:cubicBezTo>
                  <a:cubicBezTo>
                    <a:pt x="121" y="379"/>
                    <a:pt x="121" y="379"/>
                    <a:pt x="120" y="379"/>
                  </a:cubicBezTo>
                  <a:cubicBezTo>
                    <a:pt x="118" y="380"/>
                    <a:pt x="116" y="380"/>
                    <a:pt x="114" y="380"/>
                  </a:cubicBezTo>
                  <a:cubicBezTo>
                    <a:pt x="112" y="381"/>
                    <a:pt x="110" y="380"/>
                    <a:pt x="108" y="379"/>
                  </a:cubicBezTo>
                  <a:cubicBezTo>
                    <a:pt x="108" y="379"/>
                    <a:pt x="108" y="379"/>
                    <a:pt x="108" y="379"/>
                  </a:cubicBezTo>
                  <a:cubicBezTo>
                    <a:pt x="107" y="379"/>
                    <a:pt x="107" y="379"/>
                    <a:pt x="107" y="378"/>
                  </a:cubicBezTo>
                  <a:cubicBezTo>
                    <a:pt x="107" y="378"/>
                    <a:pt x="107" y="378"/>
                    <a:pt x="108" y="377"/>
                  </a:cubicBezTo>
                  <a:cubicBezTo>
                    <a:pt x="109" y="377"/>
                    <a:pt x="110" y="376"/>
                    <a:pt x="111" y="376"/>
                  </a:cubicBezTo>
                  <a:cubicBezTo>
                    <a:pt x="114" y="374"/>
                    <a:pt x="117" y="373"/>
                    <a:pt x="120" y="372"/>
                  </a:cubicBezTo>
                  <a:cubicBezTo>
                    <a:pt x="121" y="372"/>
                    <a:pt x="121" y="372"/>
                    <a:pt x="122" y="372"/>
                  </a:cubicBezTo>
                  <a:cubicBezTo>
                    <a:pt x="122" y="372"/>
                    <a:pt x="122" y="371"/>
                    <a:pt x="122" y="371"/>
                  </a:cubicBezTo>
                  <a:cubicBezTo>
                    <a:pt x="123" y="369"/>
                    <a:pt x="124" y="369"/>
                    <a:pt x="125" y="369"/>
                  </a:cubicBezTo>
                  <a:cubicBezTo>
                    <a:pt x="126" y="369"/>
                    <a:pt x="126" y="369"/>
                    <a:pt x="127" y="369"/>
                  </a:cubicBezTo>
                  <a:cubicBezTo>
                    <a:pt x="126" y="366"/>
                    <a:pt x="128" y="364"/>
                    <a:pt x="130" y="363"/>
                  </a:cubicBezTo>
                  <a:cubicBezTo>
                    <a:pt x="130" y="362"/>
                    <a:pt x="130" y="362"/>
                    <a:pt x="130" y="362"/>
                  </a:cubicBezTo>
                  <a:cubicBezTo>
                    <a:pt x="130" y="359"/>
                    <a:pt x="131" y="350"/>
                    <a:pt x="132" y="344"/>
                  </a:cubicBezTo>
                  <a:cubicBezTo>
                    <a:pt x="126" y="343"/>
                    <a:pt x="120" y="342"/>
                    <a:pt x="114" y="339"/>
                  </a:cubicBezTo>
                  <a:cubicBezTo>
                    <a:pt x="111" y="338"/>
                    <a:pt x="109" y="337"/>
                    <a:pt x="107" y="336"/>
                  </a:cubicBezTo>
                  <a:cubicBezTo>
                    <a:pt x="98" y="332"/>
                    <a:pt x="90" y="329"/>
                    <a:pt x="82" y="320"/>
                  </a:cubicBezTo>
                  <a:cubicBezTo>
                    <a:pt x="72" y="307"/>
                    <a:pt x="65" y="294"/>
                    <a:pt x="62" y="282"/>
                  </a:cubicBezTo>
                  <a:cubicBezTo>
                    <a:pt x="60" y="272"/>
                    <a:pt x="61" y="262"/>
                    <a:pt x="66" y="255"/>
                  </a:cubicBezTo>
                  <a:cubicBezTo>
                    <a:pt x="63" y="251"/>
                    <a:pt x="60" y="246"/>
                    <a:pt x="58" y="242"/>
                  </a:cubicBezTo>
                  <a:cubicBezTo>
                    <a:pt x="56" y="237"/>
                    <a:pt x="52" y="227"/>
                    <a:pt x="53" y="221"/>
                  </a:cubicBezTo>
                  <a:cubicBezTo>
                    <a:pt x="54" y="218"/>
                    <a:pt x="50" y="212"/>
                    <a:pt x="46" y="208"/>
                  </a:cubicBezTo>
                  <a:cubicBezTo>
                    <a:pt x="41" y="201"/>
                    <a:pt x="36" y="194"/>
                    <a:pt x="36" y="187"/>
                  </a:cubicBezTo>
                  <a:cubicBezTo>
                    <a:pt x="37" y="183"/>
                    <a:pt x="40" y="179"/>
                    <a:pt x="42" y="176"/>
                  </a:cubicBezTo>
                  <a:cubicBezTo>
                    <a:pt x="43" y="175"/>
                    <a:pt x="43" y="175"/>
                    <a:pt x="43" y="175"/>
                  </a:cubicBezTo>
                  <a:cubicBezTo>
                    <a:pt x="38" y="174"/>
                    <a:pt x="34" y="173"/>
                    <a:pt x="30" y="172"/>
                  </a:cubicBezTo>
                  <a:cubicBezTo>
                    <a:pt x="26" y="170"/>
                    <a:pt x="21" y="167"/>
                    <a:pt x="21" y="163"/>
                  </a:cubicBezTo>
                  <a:cubicBezTo>
                    <a:pt x="21" y="159"/>
                    <a:pt x="25" y="158"/>
                    <a:pt x="28" y="158"/>
                  </a:cubicBezTo>
                  <a:cubicBezTo>
                    <a:pt x="26" y="155"/>
                    <a:pt x="24" y="153"/>
                    <a:pt x="22" y="151"/>
                  </a:cubicBezTo>
                  <a:cubicBezTo>
                    <a:pt x="19" y="147"/>
                    <a:pt x="16" y="144"/>
                    <a:pt x="13" y="141"/>
                  </a:cubicBezTo>
                  <a:cubicBezTo>
                    <a:pt x="11" y="140"/>
                    <a:pt x="9" y="138"/>
                    <a:pt x="10" y="135"/>
                  </a:cubicBezTo>
                  <a:cubicBezTo>
                    <a:pt x="10" y="133"/>
                    <a:pt x="11" y="132"/>
                    <a:pt x="13" y="132"/>
                  </a:cubicBezTo>
                  <a:cubicBezTo>
                    <a:pt x="14" y="132"/>
                    <a:pt x="15" y="132"/>
                    <a:pt x="15" y="132"/>
                  </a:cubicBezTo>
                  <a:cubicBezTo>
                    <a:pt x="11" y="127"/>
                    <a:pt x="6" y="121"/>
                    <a:pt x="5" y="114"/>
                  </a:cubicBezTo>
                  <a:cubicBezTo>
                    <a:pt x="4" y="111"/>
                    <a:pt x="5" y="109"/>
                    <a:pt x="6" y="107"/>
                  </a:cubicBezTo>
                  <a:cubicBezTo>
                    <a:pt x="2" y="102"/>
                    <a:pt x="0" y="94"/>
                    <a:pt x="1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783388" y="1836737"/>
              <a:ext cx="1908175" cy="1874838"/>
            </a:xfrm>
            <a:prstGeom prst="rect">
              <a:avLst/>
            </a:prstGeom>
            <a:solidFill>
              <a:srgbClr val="EC5F9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931025" y="2163762"/>
              <a:ext cx="1560513" cy="1147763"/>
            </a:xfrm>
            <a:custGeom>
              <a:avLst/>
              <a:gdLst>
                <a:gd name="T0" fmla="*/ 66 w 491"/>
                <a:gd name="T1" fmla="*/ 204 h 361"/>
                <a:gd name="T2" fmla="*/ 42 w 491"/>
                <a:gd name="T3" fmla="*/ 214 h 361"/>
                <a:gd name="T4" fmla="*/ 8 w 491"/>
                <a:gd name="T5" fmla="*/ 226 h 361"/>
                <a:gd name="T6" fmla="*/ 28 w 491"/>
                <a:gd name="T7" fmla="*/ 235 h 361"/>
                <a:gd name="T8" fmla="*/ 12 w 491"/>
                <a:gd name="T9" fmla="*/ 260 h 361"/>
                <a:gd name="T10" fmla="*/ 65 w 491"/>
                <a:gd name="T11" fmla="*/ 274 h 361"/>
                <a:gd name="T12" fmla="*/ 48 w 491"/>
                <a:gd name="T13" fmla="*/ 321 h 361"/>
                <a:gd name="T14" fmla="*/ 63 w 491"/>
                <a:gd name="T15" fmla="*/ 338 h 361"/>
                <a:gd name="T16" fmla="*/ 84 w 491"/>
                <a:gd name="T17" fmla="*/ 323 h 361"/>
                <a:gd name="T18" fmla="*/ 94 w 491"/>
                <a:gd name="T19" fmla="*/ 308 h 361"/>
                <a:gd name="T20" fmla="*/ 86 w 491"/>
                <a:gd name="T21" fmla="*/ 330 h 361"/>
                <a:gd name="T22" fmla="*/ 110 w 491"/>
                <a:gd name="T23" fmla="*/ 324 h 361"/>
                <a:gd name="T24" fmla="*/ 173 w 491"/>
                <a:gd name="T25" fmla="*/ 269 h 361"/>
                <a:gd name="T26" fmla="*/ 197 w 491"/>
                <a:gd name="T27" fmla="*/ 253 h 361"/>
                <a:gd name="T28" fmla="*/ 182 w 491"/>
                <a:gd name="T29" fmla="*/ 324 h 361"/>
                <a:gd name="T30" fmla="*/ 189 w 491"/>
                <a:gd name="T31" fmla="*/ 328 h 361"/>
                <a:gd name="T32" fmla="*/ 207 w 491"/>
                <a:gd name="T33" fmla="*/ 356 h 361"/>
                <a:gd name="T34" fmla="*/ 214 w 491"/>
                <a:gd name="T35" fmla="*/ 360 h 361"/>
                <a:gd name="T36" fmla="*/ 234 w 491"/>
                <a:gd name="T37" fmla="*/ 354 h 361"/>
                <a:gd name="T38" fmla="*/ 236 w 491"/>
                <a:gd name="T39" fmla="*/ 341 h 361"/>
                <a:gd name="T40" fmla="*/ 240 w 491"/>
                <a:gd name="T41" fmla="*/ 308 h 361"/>
                <a:gd name="T42" fmla="*/ 261 w 491"/>
                <a:gd name="T43" fmla="*/ 256 h 361"/>
                <a:gd name="T44" fmla="*/ 288 w 491"/>
                <a:gd name="T45" fmla="*/ 223 h 361"/>
                <a:gd name="T46" fmla="*/ 321 w 491"/>
                <a:gd name="T47" fmla="*/ 215 h 361"/>
                <a:gd name="T48" fmla="*/ 370 w 491"/>
                <a:gd name="T49" fmla="*/ 223 h 361"/>
                <a:gd name="T50" fmla="*/ 361 w 491"/>
                <a:gd name="T51" fmla="*/ 291 h 361"/>
                <a:gd name="T52" fmla="*/ 353 w 491"/>
                <a:gd name="T53" fmla="*/ 308 h 361"/>
                <a:gd name="T54" fmla="*/ 372 w 491"/>
                <a:gd name="T55" fmla="*/ 303 h 361"/>
                <a:gd name="T56" fmla="*/ 381 w 491"/>
                <a:gd name="T57" fmla="*/ 291 h 361"/>
                <a:gd name="T58" fmla="*/ 404 w 491"/>
                <a:gd name="T59" fmla="*/ 214 h 361"/>
                <a:gd name="T60" fmla="*/ 413 w 491"/>
                <a:gd name="T61" fmla="*/ 212 h 361"/>
                <a:gd name="T62" fmla="*/ 422 w 491"/>
                <a:gd name="T63" fmla="*/ 198 h 361"/>
                <a:gd name="T64" fmla="*/ 435 w 491"/>
                <a:gd name="T65" fmla="*/ 280 h 361"/>
                <a:gd name="T66" fmla="*/ 427 w 491"/>
                <a:gd name="T67" fmla="*/ 307 h 361"/>
                <a:gd name="T68" fmla="*/ 443 w 491"/>
                <a:gd name="T69" fmla="*/ 304 h 361"/>
                <a:gd name="T70" fmla="*/ 456 w 491"/>
                <a:gd name="T71" fmla="*/ 286 h 361"/>
                <a:gd name="T72" fmla="*/ 468 w 491"/>
                <a:gd name="T73" fmla="*/ 208 h 361"/>
                <a:gd name="T74" fmla="*/ 476 w 491"/>
                <a:gd name="T75" fmla="*/ 166 h 361"/>
                <a:gd name="T76" fmla="*/ 398 w 491"/>
                <a:gd name="T77" fmla="*/ 6 h 361"/>
                <a:gd name="T78" fmla="*/ 251 w 491"/>
                <a:gd name="T79" fmla="*/ 36 h 361"/>
                <a:gd name="T80" fmla="*/ 124 w 491"/>
                <a:gd name="T81" fmla="*/ 11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1" h="361">
                  <a:moveTo>
                    <a:pt x="124" y="118"/>
                  </a:moveTo>
                  <a:cubicBezTo>
                    <a:pt x="110" y="133"/>
                    <a:pt x="66" y="204"/>
                    <a:pt x="66" y="204"/>
                  </a:cubicBezTo>
                  <a:cubicBezTo>
                    <a:pt x="66" y="204"/>
                    <a:pt x="56" y="203"/>
                    <a:pt x="49" y="206"/>
                  </a:cubicBezTo>
                  <a:cubicBezTo>
                    <a:pt x="42" y="209"/>
                    <a:pt x="44" y="209"/>
                    <a:pt x="42" y="214"/>
                  </a:cubicBezTo>
                  <a:cubicBezTo>
                    <a:pt x="39" y="220"/>
                    <a:pt x="26" y="225"/>
                    <a:pt x="24" y="225"/>
                  </a:cubicBezTo>
                  <a:cubicBezTo>
                    <a:pt x="22" y="225"/>
                    <a:pt x="14" y="225"/>
                    <a:pt x="8" y="226"/>
                  </a:cubicBezTo>
                  <a:cubicBezTo>
                    <a:pt x="2" y="226"/>
                    <a:pt x="7" y="232"/>
                    <a:pt x="9" y="233"/>
                  </a:cubicBezTo>
                  <a:cubicBezTo>
                    <a:pt x="11" y="235"/>
                    <a:pt x="23" y="237"/>
                    <a:pt x="28" y="235"/>
                  </a:cubicBezTo>
                  <a:cubicBezTo>
                    <a:pt x="33" y="234"/>
                    <a:pt x="43" y="233"/>
                    <a:pt x="46" y="233"/>
                  </a:cubicBezTo>
                  <a:cubicBezTo>
                    <a:pt x="49" y="233"/>
                    <a:pt x="13" y="259"/>
                    <a:pt x="12" y="260"/>
                  </a:cubicBezTo>
                  <a:cubicBezTo>
                    <a:pt x="10" y="261"/>
                    <a:pt x="0" y="268"/>
                    <a:pt x="13" y="267"/>
                  </a:cubicBezTo>
                  <a:cubicBezTo>
                    <a:pt x="25" y="267"/>
                    <a:pt x="65" y="274"/>
                    <a:pt x="65" y="274"/>
                  </a:cubicBezTo>
                  <a:cubicBezTo>
                    <a:pt x="65" y="274"/>
                    <a:pt x="69" y="295"/>
                    <a:pt x="55" y="315"/>
                  </a:cubicBezTo>
                  <a:cubicBezTo>
                    <a:pt x="53" y="316"/>
                    <a:pt x="50" y="316"/>
                    <a:pt x="48" y="321"/>
                  </a:cubicBezTo>
                  <a:cubicBezTo>
                    <a:pt x="48" y="323"/>
                    <a:pt x="50" y="325"/>
                    <a:pt x="53" y="329"/>
                  </a:cubicBezTo>
                  <a:cubicBezTo>
                    <a:pt x="56" y="333"/>
                    <a:pt x="61" y="335"/>
                    <a:pt x="63" y="338"/>
                  </a:cubicBezTo>
                  <a:cubicBezTo>
                    <a:pt x="65" y="340"/>
                    <a:pt x="69" y="338"/>
                    <a:pt x="75" y="333"/>
                  </a:cubicBezTo>
                  <a:cubicBezTo>
                    <a:pt x="81" y="327"/>
                    <a:pt x="83" y="325"/>
                    <a:pt x="84" y="323"/>
                  </a:cubicBezTo>
                  <a:cubicBezTo>
                    <a:pt x="84" y="322"/>
                    <a:pt x="85" y="320"/>
                    <a:pt x="85" y="320"/>
                  </a:cubicBezTo>
                  <a:cubicBezTo>
                    <a:pt x="94" y="308"/>
                    <a:pt x="94" y="308"/>
                    <a:pt x="94" y="308"/>
                  </a:cubicBezTo>
                  <a:cubicBezTo>
                    <a:pt x="94" y="308"/>
                    <a:pt x="91" y="319"/>
                    <a:pt x="87" y="322"/>
                  </a:cubicBezTo>
                  <a:cubicBezTo>
                    <a:pt x="84" y="326"/>
                    <a:pt x="86" y="328"/>
                    <a:pt x="86" y="330"/>
                  </a:cubicBezTo>
                  <a:cubicBezTo>
                    <a:pt x="86" y="332"/>
                    <a:pt x="89" y="333"/>
                    <a:pt x="92" y="333"/>
                  </a:cubicBezTo>
                  <a:cubicBezTo>
                    <a:pt x="97" y="334"/>
                    <a:pt x="106" y="328"/>
                    <a:pt x="110" y="324"/>
                  </a:cubicBezTo>
                  <a:cubicBezTo>
                    <a:pt x="126" y="321"/>
                    <a:pt x="124" y="318"/>
                    <a:pt x="133" y="313"/>
                  </a:cubicBezTo>
                  <a:cubicBezTo>
                    <a:pt x="138" y="310"/>
                    <a:pt x="161" y="289"/>
                    <a:pt x="173" y="269"/>
                  </a:cubicBezTo>
                  <a:cubicBezTo>
                    <a:pt x="181" y="260"/>
                    <a:pt x="185" y="256"/>
                    <a:pt x="188" y="253"/>
                  </a:cubicBezTo>
                  <a:cubicBezTo>
                    <a:pt x="191" y="250"/>
                    <a:pt x="196" y="243"/>
                    <a:pt x="197" y="253"/>
                  </a:cubicBezTo>
                  <a:cubicBezTo>
                    <a:pt x="199" y="262"/>
                    <a:pt x="200" y="271"/>
                    <a:pt x="202" y="281"/>
                  </a:cubicBezTo>
                  <a:cubicBezTo>
                    <a:pt x="204" y="317"/>
                    <a:pt x="180" y="320"/>
                    <a:pt x="182" y="324"/>
                  </a:cubicBezTo>
                  <a:cubicBezTo>
                    <a:pt x="185" y="327"/>
                    <a:pt x="191" y="326"/>
                    <a:pt x="191" y="326"/>
                  </a:cubicBezTo>
                  <a:cubicBezTo>
                    <a:pt x="191" y="326"/>
                    <a:pt x="191" y="327"/>
                    <a:pt x="189" y="328"/>
                  </a:cubicBezTo>
                  <a:cubicBezTo>
                    <a:pt x="202" y="331"/>
                    <a:pt x="210" y="327"/>
                    <a:pt x="212" y="327"/>
                  </a:cubicBezTo>
                  <a:cubicBezTo>
                    <a:pt x="214" y="338"/>
                    <a:pt x="209" y="353"/>
                    <a:pt x="207" y="356"/>
                  </a:cubicBezTo>
                  <a:cubicBezTo>
                    <a:pt x="209" y="359"/>
                    <a:pt x="214" y="357"/>
                    <a:pt x="214" y="357"/>
                  </a:cubicBezTo>
                  <a:cubicBezTo>
                    <a:pt x="214" y="357"/>
                    <a:pt x="214" y="359"/>
                    <a:pt x="214" y="360"/>
                  </a:cubicBezTo>
                  <a:cubicBezTo>
                    <a:pt x="217" y="361"/>
                    <a:pt x="224" y="360"/>
                    <a:pt x="225" y="360"/>
                  </a:cubicBezTo>
                  <a:cubicBezTo>
                    <a:pt x="226" y="360"/>
                    <a:pt x="232" y="358"/>
                    <a:pt x="234" y="354"/>
                  </a:cubicBezTo>
                  <a:cubicBezTo>
                    <a:pt x="235" y="350"/>
                    <a:pt x="234" y="332"/>
                    <a:pt x="234" y="332"/>
                  </a:cubicBezTo>
                  <a:cubicBezTo>
                    <a:pt x="234" y="332"/>
                    <a:pt x="234" y="336"/>
                    <a:pt x="236" y="341"/>
                  </a:cubicBezTo>
                  <a:cubicBezTo>
                    <a:pt x="238" y="346"/>
                    <a:pt x="242" y="345"/>
                    <a:pt x="242" y="340"/>
                  </a:cubicBezTo>
                  <a:cubicBezTo>
                    <a:pt x="242" y="334"/>
                    <a:pt x="241" y="324"/>
                    <a:pt x="240" y="308"/>
                  </a:cubicBezTo>
                  <a:cubicBezTo>
                    <a:pt x="240" y="292"/>
                    <a:pt x="243" y="283"/>
                    <a:pt x="251" y="276"/>
                  </a:cubicBezTo>
                  <a:cubicBezTo>
                    <a:pt x="258" y="270"/>
                    <a:pt x="261" y="261"/>
                    <a:pt x="261" y="256"/>
                  </a:cubicBezTo>
                  <a:cubicBezTo>
                    <a:pt x="261" y="251"/>
                    <a:pt x="266" y="232"/>
                    <a:pt x="266" y="232"/>
                  </a:cubicBezTo>
                  <a:cubicBezTo>
                    <a:pt x="266" y="232"/>
                    <a:pt x="284" y="226"/>
                    <a:pt x="288" y="223"/>
                  </a:cubicBezTo>
                  <a:cubicBezTo>
                    <a:pt x="291" y="220"/>
                    <a:pt x="303" y="220"/>
                    <a:pt x="309" y="217"/>
                  </a:cubicBezTo>
                  <a:cubicBezTo>
                    <a:pt x="315" y="217"/>
                    <a:pt x="321" y="215"/>
                    <a:pt x="321" y="215"/>
                  </a:cubicBezTo>
                  <a:cubicBezTo>
                    <a:pt x="321" y="215"/>
                    <a:pt x="344" y="220"/>
                    <a:pt x="359" y="219"/>
                  </a:cubicBezTo>
                  <a:cubicBezTo>
                    <a:pt x="367" y="224"/>
                    <a:pt x="370" y="223"/>
                    <a:pt x="370" y="223"/>
                  </a:cubicBezTo>
                  <a:cubicBezTo>
                    <a:pt x="370" y="223"/>
                    <a:pt x="372" y="244"/>
                    <a:pt x="371" y="256"/>
                  </a:cubicBezTo>
                  <a:cubicBezTo>
                    <a:pt x="370" y="268"/>
                    <a:pt x="361" y="291"/>
                    <a:pt x="361" y="291"/>
                  </a:cubicBezTo>
                  <a:cubicBezTo>
                    <a:pt x="361" y="291"/>
                    <a:pt x="351" y="304"/>
                    <a:pt x="347" y="306"/>
                  </a:cubicBezTo>
                  <a:cubicBezTo>
                    <a:pt x="342" y="308"/>
                    <a:pt x="353" y="308"/>
                    <a:pt x="353" y="308"/>
                  </a:cubicBezTo>
                  <a:cubicBezTo>
                    <a:pt x="353" y="309"/>
                    <a:pt x="353" y="309"/>
                    <a:pt x="353" y="309"/>
                  </a:cubicBezTo>
                  <a:cubicBezTo>
                    <a:pt x="353" y="309"/>
                    <a:pt x="367" y="312"/>
                    <a:pt x="372" y="303"/>
                  </a:cubicBezTo>
                  <a:cubicBezTo>
                    <a:pt x="375" y="298"/>
                    <a:pt x="376" y="292"/>
                    <a:pt x="376" y="292"/>
                  </a:cubicBezTo>
                  <a:cubicBezTo>
                    <a:pt x="376" y="292"/>
                    <a:pt x="378" y="304"/>
                    <a:pt x="381" y="291"/>
                  </a:cubicBezTo>
                  <a:cubicBezTo>
                    <a:pt x="385" y="278"/>
                    <a:pt x="388" y="273"/>
                    <a:pt x="391" y="256"/>
                  </a:cubicBezTo>
                  <a:cubicBezTo>
                    <a:pt x="393" y="239"/>
                    <a:pt x="404" y="214"/>
                    <a:pt x="404" y="214"/>
                  </a:cubicBezTo>
                  <a:cubicBezTo>
                    <a:pt x="404" y="214"/>
                    <a:pt x="406" y="214"/>
                    <a:pt x="407" y="214"/>
                  </a:cubicBezTo>
                  <a:cubicBezTo>
                    <a:pt x="412" y="219"/>
                    <a:pt x="412" y="215"/>
                    <a:pt x="413" y="212"/>
                  </a:cubicBezTo>
                  <a:cubicBezTo>
                    <a:pt x="419" y="204"/>
                    <a:pt x="417" y="198"/>
                    <a:pt x="417" y="198"/>
                  </a:cubicBezTo>
                  <a:cubicBezTo>
                    <a:pt x="422" y="198"/>
                    <a:pt x="422" y="198"/>
                    <a:pt x="422" y="198"/>
                  </a:cubicBezTo>
                  <a:cubicBezTo>
                    <a:pt x="435" y="243"/>
                    <a:pt x="435" y="243"/>
                    <a:pt x="435" y="243"/>
                  </a:cubicBezTo>
                  <a:cubicBezTo>
                    <a:pt x="435" y="280"/>
                    <a:pt x="435" y="280"/>
                    <a:pt x="435" y="280"/>
                  </a:cubicBezTo>
                  <a:cubicBezTo>
                    <a:pt x="435" y="280"/>
                    <a:pt x="427" y="302"/>
                    <a:pt x="419" y="307"/>
                  </a:cubicBezTo>
                  <a:cubicBezTo>
                    <a:pt x="423" y="309"/>
                    <a:pt x="427" y="307"/>
                    <a:pt x="427" y="307"/>
                  </a:cubicBezTo>
                  <a:cubicBezTo>
                    <a:pt x="427" y="307"/>
                    <a:pt x="426" y="309"/>
                    <a:pt x="427" y="309"/>
                  </a:cubicBezTo>
                  <a:cubicBezTo>
                    <a:pt x="431" y="309"/>
                    <a:pt x="439" y="312"/>
                    <a:pt x="443" y="304"/>
                  </a:cubicBezTo>
                  <a:cubicBezTo>
                    <a:pt x="448" y="296"/>
                    <a:pt x="451" y="287"/>
                    <a:pt x="451" y="287"/>
                  </a:cubicBezTo>
                  <a:cubicBezTo>
                    <a:pt x="451" y="287"/>
                    <a:pt x="454" y="297"/>
                    <a:pt x="456" y="286"/>
                  </a:cubicBezTo>
                  <a:cubicBezTo>
                    <a:pt x="458" y="276"/>
                    <a:pt x="458" y="248"/>
                    <a:pt x="458" y="248"/>
                  </a:cubicBezTo>
                  <a:cubicBezTo>
                    <a:pt x="458" y="248"/>
                    <a:pt x="469" y="212"/>
                    <a:pt x="468" y="208"/>
                  </a:cubicBezTo>
                  <a:cubicBezTo>
                    <a:pt x="466" y="194"/>
                    <a:pt x="465" y="191"/>
                    <a:pt x="467" y="186"/>
                  </a:cubicBezTo>
                  <a:cubicBezTo>
                    <a:pt x="476" y="176"/>
                    <a:pt x="473" y="170"/>
                    <a:pt x="476" y="166"/>
                  </a:cubicBezTo>
                  <a:cubicBezTo>
                    <a:pt x="491" y="125"/>
                    <a:pt x="485" y="98"/>
                    <a:pt x="480" y="77"/>
                  </a:cubicBezTo>
                  <a:cubicBezTo>
                    <a:pt x="475" y="56"/>
                    <a:pt x="436" y="11"/>
                    <a:pt x="398" y="6"/>
                  </a:cubicBezTo>
                  <a:cubicBezTo>
                    <a:pt x="373" y="1"/>
                    <a:pt x="350" y="0"/>
                    <a:pt x="321" y="6"/>
                  </a:cubicBezTo>
                  <a:cubicBezTo>
                    <a:pt x="293" y="13"/>
                    <a:pt x="265" y="29"/>
                    <a:pt x="251" y="36"/>
                  </a:cubicBezTo>
                  <a:cubicBezTo>
                    <a:pt x="238" y="44"/>
                    <a:pt x="212" y="54"/>
                    <a:pt x="184" y="68"/>
                  </a:cubicBezTo>
                  <a:cubicBezTo>
                    <a:pt x="155" y="81"/>
                    <a:pt x="139" y="103"/>
                    <a:pt x="124" y="1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452437" y="1836737"/>
              <a:ext cx="1908175" cy="1874838"/>
            </a:xfrm>
            <a:prstGeom prst="rect">
              <a:avLst/>
            </a:prstGeom>
            <a:solidFill>
              <a:srgbClr val="53AF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715962" y="2106612"/>
              <a:ext cx="1436688" cy="1287463"/>
            </a:xfrm>
            <a:custGeom>
              <a:avLst/>
              <a:gdLst>
                <a:gd name="T0" fmla="*/ 413 w 452"/>
                <a:gd name="T1" fmla="*/ 136 h 405"/>
                <a:gd name="T2" fmla="*/ 405 w 452"/>
                <a:gd name="T3" fmla="*/ 101 h 405"/>
                <a:gd name="T4" fmla="*/ 408 w 452"/>
                <a:gd name="T5" fmla="*/ 57 h 405"/>
                <a:gd name="T6" fmla="*/ 447 w 452"/>
                <a:gd name="T7" fmla="*/ 43 h 405"/>
                <a:gd name="T8" fmla="*/ 417 w 452"/>
                <a:gd name="T9" fmla="*/ 24 h 405"/>
                <a:gd name="T10" fmla="*/ 400 w 452"/>
                <a:gd name="T11" fmla="*/ 27 h 405"/>
                <a:gd name="T12" fmla="*/ 363 w 452"/>
                <a:gd name="T13" fmla="*/ 0 h 405"/>
                <a:gd name="T14" fmla="*/ 334 w 452"/>
                <a:gd name="T15" fmla="*/ 21 h 405"/>
                <a:gd name="T16" fmla="*/ 316 w 452"/>
                <a:gd name="T17" fmla="*/ 30 h 405"/>
                <a:gd name="T18" fmla="*/ 278 w 452"/>
                <a:gd name="T19" fmla="*/ 38 h 405"/>
                <a:gd name="T20" fmla="*/ 236 w 452"/>
                <a:gd name="T21" fmla="*/ 45 h 405"/>
                <a:gd name="T22" fmla="*/ 180 w 452"/>
                <a:gd name="T23" fmla="*/ 54 h 405"/>
                <a:gd name="T24" fmla="*/ 83 w 452"/>
                <a:gd name="T25" fmla="*/ 44 h 405"/>
                <a:gd name="T26" fmla="*/ 35 w 452"/>
                <a:gd name="T27" fmla="*/ 49 h 405"/>
                <a:gd name="T28" fmla="*/ 3 w 452"/>
                <a:gd name="T29" fmla="*/ 115 h 405"/>
                <a:gd name="T30" fmla="*/ 17 w 452"/>
                <a:gd name="T31" fmla="*/ 198 h 405"/>
                <a:gd name="T32" fmla="*/ 13 w 452"/>
                <a:gd name="T33" fmla="*/ 253 h 405"/>
                <a:gd name="T34" fmla="*/ 9 w 452"/>
                <a:gd name="T35" fmla="*/ 311 h 405"/>
                <a:gd name="T36" fmla="*/ 11 w 452"/>
                <a:gd name="T37" fmla="*/ 330 h 405"/>
                <a:gd name="T38" fmla="*/ 33 w 452"/>
                <a:gd name="T39" fmla="*/ 330 h 405"/>
                <a:gd name="T40" fmla="*/ 26 w 452"/>
                <a:gd name="T41" fmla="*/ 296 h 405"/>
                <a:gd name="T42" fmla="*/ 41 w 452"/>
                <a:gd name="T43" fmla="*/ 243 h 405"/>
                <a:gd name="T44" fmla="*/ 53 w 452"/>
                <a:gd name="T45" fmla="*/ 203 h 405"/>
                <a:gd name="T46" fmla="*/ 54 w 452"/>
                <a:gd name="T47" fmla="*/ 231 h 405"/>
                <a:gd name="T48" fmla="*/ 61 w 452"/>
                <a:gd name="T49" fmla="*/ 266 h 405"/>
                <a:gd name="T50" fmla="*/ 69 w 452"/>
                <a:gd name="T51" fmla="*/ 312 h 405"/>
                <a:gd name="T52" fmla="*/ 77 w 452"/>
                <a:gd name="T53" fmla="*/ 323 h 405"/>
                <a:gd name="T54" fmla="*/ 109 w 452"/>
                <a:gd name="T55" fmla="*/ 337 h 405"/>
                <a:gd name="T56" fmla="*/ 98 w 452"/>
                <a:gd name="T57" fmla="*/ 316 h 405"/>
                <a:gd name="T58" fmla="*/ 83 w 452"/>
                <a:gd name="T59" fmla="*/ 259 h 405"/>
                <a:gd name="T60" fmla="*/ 118 w 452"/>
                <a:gd name="T61" fmla="*/ 234 h 405"/>
                <a:gd name="T62" fmla="*/ 169 w 452"/>
                <a:gd name="T63" fmla="*/ 247 h 405"/>
                <a:gd name="T64" fmla="*/ 237 w 452"/>
                <a:gd name="T65" fmla="*/ 259 h 405"/>
                <a:gd name="T66" fmla="*/ 251 w 452"/>
                <a:gd name="T67" fmla="*/ 319 h 405"/>
                <a:gd name="T68" fmla="*/ 241 w 452"/>
                <a:gd name="T69" fmla="*/ 371 h 405"/>
                <a:gd name="T70" fmla="*/ 245 w 452"/>
                <a:gd name="T71" fmla="*/ 380 h 405"/>
                <a:gd name="T72" fmla="*/ 267 w 452"/>
                <a:gd name="T73" fmla="*/ 405 h 405"/>
                <a:gd name="T74" fmla="*/ 276 w 452"/>
                <a:gd name="T75" fmla="*/ 378 h 405"/>
                <a:gd name="T76" fmla="*/ 265 w 452"/>
                <a:gd name="T77" fmla="*/ 336 h 405"/>
                <a:gd name="T78" fmla="*/ 273 w 452"/>
                <a:gd name="T79" fmla="*/ 265 h 405"/>
                <a:gd name="T80" fmla="*/ 281 w 452"/>
                <a:gd name="T81" fmla="*/ 336 h 405"/>
                <a:gd name="T82" fmla="*/ 278 w 452"/>
                <a:gd name="T83" fmla="*/ 353 h 405"/>
                <a:gd name="T84" fmla="*/ 287 w 452"/>
                <a:gd name="T85" fmla="*/ 369 h 405"/>
                <a:gd name="T86" fmla="*/ 309 w 452"/>
                <a:gd name="T87" fmla="*/ 356 h 405"/>
                <a:gd name="T88" fmla="*/ 302 w 452"/>
                <a:gd name="T89" fmla="*/ 338 h 405"/>
                <a:gd name="T90" fmla="*/ 313 w 452"/>
                <a:gd name="T91" fmla="*/ 284 h 405"/>
                <a:gd name="T92" fmla="*/ 351 w 452"/>
                <a:gd name="T93" fmla="*/ 229 h 405"/>
                <a:gd name="T94" fmla="*/ 363 w 452"/>
                <a:gd name="T95" fmla="*/ 179 h 405"/>
                <a:gd name="T96" fmla="*/ 400 w 452"/>
                <a:gd name="T97" fmla="*/ 16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2" h="405">
                  <a:moveTo>
                    <a:pt x="405" y="156"/>
                  </a:moveTo>
                  <a:cubicBezTo>
                    <a:pt x="405" y="156"/>
                    <a:pt x="416" y="155"/>
                    <a:pt x="416" y="151"/>
                  </a:cubicBezTo>
                  <a:cubicBezTo>
                    <a:pt x="416" y="147"/>
                    <a:pt x="414" y="146"/>
                    <a:pt x="414" y="144"/>
                  </a:cubicBezTo>
                  <a:cubicBezTo>
                    <a:pt x="415" y="143"/>
                    <a:pt x="414" y="138"/>
                    <a:pt x="413" y="136"/>
                  </a:cubicBezTo>
                  <a:cubicBezTo>
                    <a:pt x="412" y="135"/>
                    <a:pt x="412" y="132"/>
                    <a:pt x="412" y="130"/>
                  </a:cubicBezTo>
                  <a:cubicBezTo>
                    <a:pt x="412" y="128"/>
                    <a:pt x="412" y="124"/>
                    <a:pt x="410" y="122"/>
                  </a:cubicBezTo>
                  <a:cubicBezTo>
                    <a:pt x="408" y="121"/>
                    <a:pt x="404" y="115"/>
                    <a:pt x="404" y="113"/>
                  </a:cubicBezTo>
                  <a:cubicBezTo>
                    <a:pt x="404" y="111"/>
                    <a:pt x="405" y="108"/>
                    <a:pt x="405" y="101"/>
                  </a:cubicBezTo>
                  <a:cubicBezTo>
                    <a:pt x="404" y="94"/>
                    <a:pt x="403" y="86"/>
                    <a:pt x="405" y="79"/>
                  </a:cubicBezTo>
                  <a:cubicBezTo>
                    <a:pt x="407" y="73"/>
                    <a:pt x="408" y="67"/>
                    <a:pt x="406" y="64"/>
                  </a:cubicBezTo>
                  <a:cubicBezTo>
                    <a:pt x="405" y="61"/>
                    <a:pt x="405" y="60"/>
                    <a:pt x="406" y="60"/>
                  </a:cubicBezTo>
                  <a:cubicBezTo>
                    <a:pt x="407" y="59"/>
                    <a:pt x="407" y="57"/>
                    <a:pt x="408" y="57"/>
                  </a:cubicBezTo>
                  <a:cubicBezTo>
                    <a:pt x="408" y="57"/>
                    <a:pt x="412" y="57"/>
                    <a:pt x="414" y="57"/>
                  </a:cubicBezTo>
                  <a:cubicBezTo>
                    <a:pt x="415" y="58"/>
                    <a:pt x="421" y="59"/>
                    <a:pt x="424" y="59"/>
                  </a:cubicBezTo>
                  <a:cubicBezTo>
                    <a:pt x="428" y="59"/>
                    <a:pt x="433" y="55"/>
                    <a:pt x="434" y="53"/>
                  </a:cubicBezTo>
                  <a:cubicBezTo>
                    <a:pt x="436" y="51"/>
                    <a:pt x="447" y="44"/>
                    <a:pt x="447" y="43"/>
                  </a:cubicBezTo>
                  <a:cubicBezTo>
                    <a:pt x="447" y="41"/>
                    <a:pt x="447" y="40"/>
                    <a:pt x="448" y="39"/>
                  </a:cubicBezTo>
                  <a:cubicBezTo>
                    <a:pt x="449" y="38"/>
                    <a:pt x="452" y="36"/>
                    <a:pt x="451" y="32"/>
                  </a:cubicBezTo>
                  <a:cubicBezTo>
                    <a:pt x="451" y="28"/>
                    <a:pt x="444" y="22"/>
                    <a:pt x="435" y="21"/>
                  </a:cubicBezTo>
                  <a:cubicBezTo>
                    <a:pt x="425" y="19"/>
                    <a:pt x="419" y="22"/>
                    <a:pt x="417" y="24"/>
                  </a:cubicBezTo>
                  <a:cubicBezTo>
                    <a:pt x="415" y="26"/>
                    <a:pt x="410" y="31"/>
                    <a:pt x="410" y="31"/>
                  </a:cubicBezTo>
                  <a:cubicBezTo>
                    <a:pt x="409" y="32"/>
                    <a:pt x="407" y="32"/>
                    <a:pt x="407" y="32"/>
                  </a:cubicBezTo>
                  <a:cubicBezTo>
                    <a:pt x="406" y="31"/>
                    <a:pt x="404" y="29"/>
                    <a:pt x="403" y="29"/>
                  </a:cubicBezTo>
                  <a:cubicBezTo>
                    <a:pt x="402" y="28"/>
                    <a:pt x="401" y="28"/>
                    <a:pt x="400" y="27"/>
                  </a:cubicBezTo>
                  <a:cubicBezTo>
                    <a:pt x="399" y="26"/>
                    <a:pt x="397" y="23"/>
                    <a:pt x="395" y="23"/>
                  </a:cubicBezTo>
                  <a:cubicBezTo>
                    <a:pt x="394" y="23"/>
                    <a:pt x="394" y="23"/>
                    <a:pt x="392" y="21"/>
                  </a:cubicBezTo>
                  <a:cubicBezTo>
                    <a:pt x="390" y="20"/>
                    <a:pt x="386" y="16"/>
                    <a:pt x="383" y="12"/>
                  </a:cubicBezTo>
                  <a:cubicBezTo>
                    <a:pt x="381" y="9"/>
                    <a:pt x="373" y="0"/>
                    <a:pt x="363" y="0"/>
                  </a:cubicBezTo>
                  <a:cubicBezTo>
                    <a:pt x="353" y="0"/>
                    <a:pt x="352" y="3"/>
                    <a:pt x="351" y="4"/>
                  </a:cubicBezTo>
                  <a:cubicBezTo>
                    <a:pt x="349" y="4"/>
                    <a:pt x="344" y="7"/>
                    <a:pt x="342" y="9"/>
                  </a:cubicBezTo>
                  <a:cubicBezTo>
                    <a:pt x="340" y="11"/>
                    <a:pt x="336" y="15"/>
                    <a:pt x="336" y="16"/>
                  </a:cubicBezTo>
                  <a:cubicBezTo>
                    <a:pt x="335" y="18"/>
                    <a:pt x="334" y="20"/>
                    <a:pt x="334" y="21"/>
                  </a:cubicBezTo>
                  <a:cubicBezTo>
                    <a:pt x="333" y="21"/>
                    <a:pt x="331" y="22"/>
                    <a:pt x="330" y="23"/>
                  </a:cubicBezTo>
                  <a:cubicBezTo>
                    <a:pt x="329" y="23"/>
                    <a:pt x="326" y="24"/>
                    <a:pt x="324" y="25"/>
                  </a:cubicBezTo>
                  <a:cubicBezTo>
                    <a:pt x="323" y="27"/>
                    <a:pt x="322" y="31"/>
                    <a:pt x="320" y="32"/>
                  </a:cubicBezTo>
                  <a:cubicBezTo>
                    <a:pt x="318" y="32"/>
                    <a:pt x="316" y="32"/>
                    <a:pt x="316" y="30"/>
                  </a:cubicBezTo>
                  <a:cubicBezTo>
                    <a:pt x="315" y="29"/>
                    <a:pt x="310" y="26"/>
                    <a:pt x="305" y="26"/>
                  </a:cubicBezTo>
                  <a:cubicBezTo>
                    <a:pt x="300" y="26"/>
                    <a:pt x="297" y="28"/>
                    <a:pt x="295" y="30"/>
                  </a:cubicBezTo>
                  <a:cubicBezTo>
                    <a:pt x="292" y="32"/>
                    <a:pt x="289" y="35"/>
                    <a:pt x="288" y="36"/>
                  </a:cubicBezTo>
                  <a:cubicBezTo>
                    <a:pt x="287" y="36"/>
                    <a:pt x="281" y="37"/>
                    <a:pt x="278" y="38"/>
                  </a:cubicBezTo>
                  <a:cubicBezTo>
                    <a:pt x="275" y="38"/>
                    <a:pt x="266" y="41"/>
                    <a:pt x="263" y="41"/>
                  </a:cubicBezTo>
                  <a:cubicBezTo>
                    <a:pt x="259" y="41"/>
                    <a:pt x="252" y="40"/>
                    <a:pt x="249" y="41"/>
                  </a:cubicBezTo>
                  <a:cubicBezTo>
                    <a:pt x="247" y="42"/>
                    <a:pt x="244" y="44"/>
                    <a:pt x="242" y="44"/>
                  </a:cubicBezTo>
                  <a:cubicBezTo>
                    <a:pt x="239" y="43"/>
                    <a:pt x="238" y="45"/>
                    <a:pt x="236" y="45"/>
                  </a:cubicBezTo>
                  <a:cubicBezTo>
                    <a:pt x="233" y="45"/>
                    <a:pt x="226" y="45"/>
                    <a:pt x="226" y="46"/>
                  </a:cubicBezTo>
                  <a:cubicBezTo>
                    <a:pt x="225" y="47"/>
                    <a:pt x="223" y="47"/>
                    <a:pt x="218" y="47"/>
                  </a:cubicBezTo>
                  <a:cubicBezTo>
                    <a:pt x="214" y="48"/>
                    <a:pt x="202" y="50"/>
                    <a:pt x="198" y="52"/>
                  </a:cubicBezTo>
                  <a:cubicBezTo>
                    <a:pt x="194" y="53"/>
                    <a:pt x="188" y="54"/>
                    <a:pt x="180" y="54"/>
                  </a:cubicBezTo>
                  <a:cubicBezTo>
                    <a:pt x="172" y="54"/>
                    <a:pt x="167" y="53"/>
                    <a:pt x="159" y="53"/>
                  </a:cubicBezTo>
                  <a:cubicBezTo>
                    <a:pt x="151" y="53"/>
                    <a:pt x="137" y="55"/>
                    <a:pt x="133" y="54"/>
                  </a:cubicBezTo>
                  <a:cubicBezTo>
                    <a:pt x="129" y="54"/>
                    <a:pt x="116" y="53"/>
                    <a:pt x="111" y="51"/>
                  </a:cubicBezTo>
                  <a:cubicBezTo>
                    <a:pt x="105" y="50"/>
                    <a:pt x="91" y="44"/>
                    <a:pt x="83" y="44"/>
                  </a:cubicBezTo>
                  <a:cubicBezTo>
                    <a:pt x="75" y="43"/>
                    <a:pt x="72" y="45"/>
                    <a:pt x="70" y="46"/>
                  </a:cubicBezTo>
                  <a:cubicBezTo>
                    <a:pt x="68" y="47"/>
                    <a:pt x="66" y="50"/>
                    <a:pt x="63" y="49"/>
                  </a:cubicBezTo>
                  <a:cubicBezTo>
                    <a:pt x="60" y="49"/>
                    <a:pt x="57" y="47"/>
                    <a:pt x="49" y="47"/>
                  </a:cubicBezTo>
                  <a:cubicBezTo>
                    <a:pt x="42" y="47"/>
                    <a:pt x="38" y="48"/>
                    <a:pt x="35" y="49"/>
                  </a:cubicBezTo>
                  <a:cubicBezTo>
                    <a:pt x="31" y="50"/>
                    <a:pt x="25" y="57"/>
                    <a:pt x="24" y="57"/>
                  </a:cubicBezTo>
                  <a:cubicBezTo>
                    <a:pt x="23" y="58"/>
                    <a:pt x="19" y="58"/>
                    <a:pt x="14" y="60"/>
                  </a:cubicBezTo>
                  <a:cubicBezTo>
                    <a:pt x="9" y="62"/>
                    <a:pt x="1" y="69"/>
                    <a:pt x="1" y="76"/>
                  </a:cubicBezTo>
                  <a:cubicBezTo>
                    <a:pt x="0" y="83"/>
                    <a:pt x="3" y="111"/>
                    <a:pt x="3" y="115"/>
                  </a:cubicBezTo>
                  <a:cubicBezTo>
                    <a:pt x="3" y="119"/>
                    <a:pt x="8" y="149"/>
                    <a:pt x="9" y="153"/>
                  </a:cubicBezTo>
                  <a:cubicBezTo>
                    <a:pt x="9" y="156"/>
                    <a:pt x="12" y="168"/>
                    <a:pt x="12" y="170"/>
                  </a:cubicBezTo>
                  <a:cubicBezTo>
                    <a:pt x="12" y="172"/>
                    <a:pt x="13" y="178"/>
                    <a:pt x="13" y="182"/>
                  </a:cubicBezTo>
                  <a:cubicBezTo>
                    <a:pt x="14" y="185"/>
                    <a:pt x="17" y="195"/>
                    <a:pt x="17" y="198"/>
                  </a:cubicBezTo>
                  <a:cubicBezTo>
                    <a:pt x="17" y="200"/>
                    <a:pt x="17" y="218"/>
                    <a:pt x="15" y="222"/>
                  </a:cubicBezTo>
                  <a:cubicBezTo>
                    <a:pt x="13" y="226"/>
                    <a:pt x="10" y="230"/>
                    <a:pt x="9" y="233"/>
                  </a:cubicBezTo>
                  <a:cubicBezTo>
                    <a:pt x="9" y="236"/>
                    <a:pt x="10" y="241"/>
                    <a:pt x="11" y="242"/>
                  </a:cubicBezTo>
                  <a:cubicBezTo>
                    <a:pt x="12" y="243"/>
                    <a:pt x="13" y="251"/>
                    <a:pt x="13" y="253"/>
                  </a:cubicBezTo>
                  <a:cubicBezTo>
                    <a:pt x="13" y="255"/>
                    <a:pt x="14" y="272"/>
                    <a:pt x="13" y="278"/>
                  </a:cubicBezTo>
                  <a:cubicBezTo>
                    <a:pt x="13" y="283"/>
                    <a:pt x="13" y="297"/>
                    <a:pt x="12" y="299"/>
                  </a:cubicBezTo>
                  <a:cubicBezTo>
                    <a:pt x="11" y="302"/>
                    <a:pt x="10" y="304"/>
                    <a:pt x="10" y="306"/>
                  </a:cubicBezTo>
                  <a:cubicBezTo>
                    <a:pt x="10" y="308"/>
                    <a:pt x="11" y="309"/>
                    <a:pt x="9" y="311"/>
                  </a:cubicBezTo>
                  <a:cubicBezTo>
                    <a:pt x="8" y="313"/>
                    <a:pt x="6" y="317"/>
                    <a:pt x="6" y="318"/>
                  </a:cubicBezTo>
                  <a:cubicBezTo>
                    <a:pt x="6" y="320"/>
                    <a:pt x="9" y="321"/>
                    <a:pt x="10" y="320"/>
                  </a:cubicBezTo>
                  <a:cubicBezTo>
                    <a:pt x="10" y="320"/>
                    <a:pt x="11" y="322"/>
                    <a:pt x="11" y="324"/>
                  </a:cubicBezTo>
                  <a:cubicBezTo>
                    <a:pt x="11" y="326"/>
                    <a:pt x="12" y="328"/>
                    <a:pt x="11" y="330"/>
                  </a:cubicBezTo>
                  <a:cubicBezTo>
                    <a:pt x="10" y="332"/>
                    <a:pt x="9" y="334"/>
                    <a:pt x="9" y="336"/>
                  </a:cubicBezTo>
                  <a:cubicBezTo>
                    <a:pt x="9" y="338"/>
                    <a:pt x="16" y="349"/>
                    <a:pt x="29" y="347"/>
                  </a:cubicBezTo>
                  <a:cubicBezTo>
                    <a:pt x="42" y="346"/>
                    <a:pt x="42" y="342"/>
                    <a:pt x="41" y="341"/>
                  </a:cubicBezTo>
                  <a:cubicBezTo>
                    <a:pt x="41" y="340"/>
                    <a:pt x="33" y="332"/>
                    <a:pt x="33" y="330"/>
                  </a:cubicBezTo>
                  <a:cubicBezTo>
                    <a:pt x="32" y="329"/>
                    <a:pt x="33" y="325"/>
                    <a:pt x="33" y="324"/>
                  </a:cubicBezTo>
                  <a:cubicBezTo>
                    <a:pt x="32" y="324"/>
                    <a:pt x="30" y="322"/>
                    <a:pt x="30" y="319"/>
                  </a:cubicBezTo>
                  <a:cubicBezTo>
                    <a:pt x="29" y="315"/>
                    <a:pt x="29" y="309"/>
                    <a:pt x="28" y="308"/>
                  </a:cubicBezTo>
                  <a:cubicBezTo>
                    <a:pt x="27" y="306"/>
                    <a:pt x="26" y="305"/>
                    <a:pt x="26" y="296"/>
                  </a:cubicBezTo>
                  <a:cubicBezTo>
                    <a:pt x="26" y="288"/>
                    <a:pt x="28" y="275"/>
                    <a:pt x="30" y="270"/>
                  </a:cubicBezTo>
                  <a:cubicBezTo>
                    <a:pt x="33" y="265"/>
                    <a:pt x="37" y="261"/>
                    <a:pt x="38" y="258"/>
                  </a:cubicBezTo>
                  <a:cubicBezTo>
                    <a:pt x="38" y="256"/>
                    <a:pt x="37" y="250"/>
                    <a:pt x="37" y="248"/>
                  </a:cubicBezTo>
                  <a:cubicBezTo>
                    <a:pt x="37" y="247"/>
                    <a:pt x="40" y="245"/>
                    <a:pt x="41" y="243"/>
                  </a:cubicBezTo>
                  <a:cubicBezTo>
                    <a:pt x="42" y="241"/>
                    <a:pt x="41" y="239"/>
                    <a:pt x="42" y="238"/>
                  </a:cubicBezTo>
                  <a:cubicBezTo>
                    <a:pt x="43" y="237"/>
                    <a:pt x="45" y="233"/>
                    <a:pt x="45" y="229"/>
                  </a:cubicBezTo>
                  <a:cubicBezTo>
                    <a:pt x="46" y="224"/>
                    <a:pt x="46" y="218"/>
                    <a:pt x="48" y="213"/>
                  </a:cubicBezTo>
                  <a:cubicBezTo>
                    <a:pt x="50" y="208"/>
                    <a:pt x="52" y="205"/>
                    <a:pt x="53" y="203"/>
                  </a:cubicBezTo>
                  <a:cubicBezTo>
                    <a:pt x="54" y="201"/>
                    <a:pt x="55" y="196"/>
                    <a:pt x="56" y="196"/>
                  </a:cubicBezTo>
                  <a:cubicBezTo>
                    <a:pt x="58" y="195"/>
                    <a:pt x="62" y="195"/>
                    <a:pt x="62" y="195"/>
                  </a:cubicBezTo>
                  <a:cubicBezTo>
                    <a:pt x="62" y="195"/>
                    <a:pt x="62" y="208"/>
                    <a:pt x="60" y="216"/>
                  </a:cubicBezTo>
                  <a:cubicBezTo>
                    <a:pt x="58" y="224"/>
                    <a:pt x="55" y="229"/>
                    <a:pt x="54" y="231"/>
                  </a:cubicBezTo>
                  <a:cubicBezTo>
                    <a:pt x="53" y="232"/>
                    <a:pt x="52" y="235"/>
                    <a:pt x="53" y="238"/>
                  </a:cubicBezTo>
                  <a:cubicBezTo>
                    <a:pt x="54" y="240"/>
                    <a:pt x="56" y="243"/>
                    <a:pt x="56" y="244"/>
                  </a:cubicBezTo>
                  <a:cubicBezTo>
                    <a:pt x="57" y="246"/>
                    <a:pt x="57" y="249"/>
                    <a:pt x="58" y="252"/>
                  </a:cubicBezTo>
                  <a:cubicBezTo>
                    <a:pt x="58" y="255"/>
                    <a:pt x="59" y="261"/>
                    <a:pt x="61" y="266"/>
                  </a:cubicBezTo>
                  <a:cubicBezTo>
                    <a:pt x="62" y="271"/>
                    <a:pt x="67" y="284"/>
                    <a:pt x="67" y="286"/>
                  </a:cubicBezTo>
                  <a:cubicBezTo>
                    <a:pt x="67" y="289"/>
                    <a:pt x="68" y="299"/>
                    <a:pt x="68" y="302"/>
                  </a:cubicBezTo>
                  <a:cubicBezTo>
                    <a:pt x="68" y="305"/>
                    <a:pt x="70" y="309"/>
                    <a:pt x="70" y="309"/>
                  </a:cubicBezTo>
                  <a:cubicBezTo>
                    <a:pt x="71" y="310"/>
                    <a:pt x="70" y="311"/>
                    <a:pt x="69" y="312"/>
                  </a:cubicBezTo>
                  <a:cubicBezTo>
                    <a:pt x="68" y="313"/>
                    <a:pt x="69" y="317"/>
                    <a:pt x="69" y="319"/>
                  </a:cubicBezTo>
                  <a:cubicBezTo>
                    <a:pt x="69" y="320"/>
                    <a:pt x="70" y="322"/>
                    <a:pt x="71" y="322"/>
                  </a:cubicBezTo>
                  <a:cubicBezTo>
                    <a:pt x="72" y="322"/>
                    <a:pt x="74" y="317"/>
                    <a:pt x="76" y="318"/>
                  </a:cubicBezTo>
                  <a:cubicBezTo>
                    <a:pt x="77" y="318"/>
                    <a:pt x="77" y="320"/>
                    <a:pt x="77" y="323"/>
                  </a:cubicBezTo>
                  <a:cubicBezTo>
                    <a:pt x="78" y="325"/>
                    <a:pt x="78" y="326"/>
                    <a:pt x="78" y="328"/>
                  </a:cubicBezTo>
                  <a:cubicBezTo>
                    <a:pt x="77" y="329"/>
                    <a:pt x="79" y="335"/>
                    <a:pt x="83" y="336"/>
                  </a:cubicBezTo>
                  <a:cubicBezTo>
                    <a:pt x="87" y="338"/>
                    <a:pt x="88" y="337"/>
                    <a:pt x="90" y="337"/>
                  </a:cubicBezTo>
                  <a:cubicBezTo>
                    <a:pt x="91" y="338"/>
                    <a:pt x="107" y="337"/>
                    <a:pt x="109" y="337"/>
                  </a:cubicBezTo>
                  <a:cubicBezTo>
                    <a:pt x="110" y="336"/>
                    <a:pt x="110" y="335"/>
                    <a:pt x="112" y="335"/>
                  </a:cubicBezTo>
                  <a:cubicBezTo>
                    <a:pt x="113" y="335"/>
                    <a:pt x="114" y="333"/>
                    <a:pt x="114" y="333"/>
                  </a:cubicBezTo>
                  <a:cubicBezTo>
                    <a:pt x="113" y="332"/>
                    <a:pt x="100" y="323"/>
                    <a:pt x="100" y="321"/>
                  </a:cubicBezTo>
                  <a:cubicBezTo>
                    <a:pt x="99" y="320"/>
                    <a:pt x="99" y="317"/>
                    <a:pt x="98" y="316"/>
                  </a:cubicBezTo>
                  <a:cubicBezTo>
                    <a:pt x="96" y="316"/>
                    <a:pt x="92" y="314"/>
                    <a:pt x="92" y="310"/>
                  </a:cubicBezTo>
                  <a:cubicBezTo>
                    <a:pt x="91" y="307"/>
                    <a:pt x="88" y="294"/>
                    <a:pt x="85" y="291"/>
                  </a:cubicBezTo>
                  <a:cubicBezTo>
                    <a:pt x="83" y="287"/>
                    <a:pt x="82" y="282"/>
                    <a:pt x="82" y="277"/>
                  </a:cubicBezTo>
                  <a:cubicBezTo>
                    <a:pt x="82" y="272"/>
                    <a:pt x="82" y="263"/>
                    <a:pt x="83" y="259"/>
                  </a:cubicBezTo>
                  <a:cubicBezTo>
                    <a:pt x="85" y="255"/>
                    <a:pt x="85" y="247"/>
                    <a:pt x="85" y="245"/>
                  </a:cubicBezTo>
                  <a:cubicBezTo>
                    <a:pt x="86" y="242"/>
                    <a:pt x="89" y="236"/>
                    <a:pt x="90" y="233"/>
                  </a:cubicBezTo>
                  <a:cubicBezTo>
                    <a:pt x="91" y="230"/>
                    <a:pt x="95" y="218"/>
                    <a:pt x="95" y="218"/>
                  </a:cubicBezTo>
                  <a:cubicBezTo>
                    <a:pt x="95" y="218"/>
                    <a:pt x="110" y="227"/>
                    <a:pt x="118" y="234"/>
                  </a:cubicBezTo>
                  <a:cubicBezTo>
                    <a:pt x="127" y="240"/>
                    <a:pt x="129" y="242"/>
                    <a:pt x="133" y="242"/>
                  </a:cubicBezTo>
                  <a:cubicBezTo>
                    <a:pt x="137" y="242"/>
                    <a:pt x="141" y="244"/>
                    <a:pt x="144" y="245"/>
                  </a:cubicBezTo>
                  <a:cubicBezTo>
                    <a:pt x="146" y="246"/>
                    <a:pt x="156" y="248"/>
                    <a:pt x="160" y="248"/>
                  </a:cubicBezTo>
                  <a:cubicBezTo>
                    <a:pt x="164" y="248"/>
                    <a:pt x="164" y="246"/>
                    <a:pt x="169" y="247"/>
                  </a:cubicBezTo>
                  <a:cubicBezTo>
                    <a:pt x="173" y="247"/>
                    <a:pt x="187" y="248"/>
                    <a:pt x="194" y="247"/>
                  </a:cubicBezTo>
                  <a:cubicBezTo>
                    <a:pt x="200" y="247"/>
                    <a:pt x="205" y="248"/>
                    <a:pt x="207" y="248"/>
                  </a:cubicBezTo>
                  <a:cubicBezTo>
                    <a:pt x="210" y="248"/>
                    <a:pt x="229" y="246"/>
                    <a:pt x="230" y="245"/>
                  </a:cubicBezTo>
                  <a:cubicBezTo>
                    <a:pt x="230" y="245"/>
                    <a:pt x="235" y="249"/>
                    <a:pt x="237" y="259"/>
                  </a:cubicBezTo>
                  <a:cubicBezTo>
                    <a:pt x="240" y="269"/>
                    <a:pt x="241" y="278"/>
                    <a:pt x="243" y="282"/>
                  </a:cubicBezTo>
                  <a:cubicBezTo>
                    <a:pt x="245" y="285"/>
                    <a:pt x="245" y="290"/>
                    <a:pt x="246" y="292"/>
                  </a:cubicBezTo>
                  <a:cubicBezTo>
                    <a:pt x="246" y="295"/>
                    <a:pt x="247" y="297"/>
                    <a:pt x="247" y="300"/>
                  </a:cubicBezTo>
                  <a:cubicBezTo>
                    <a:pt x="246" y="302"/>
                    <a:pt x="250" y="315"/>
                    <a:pt x="251" y="319"/>
                  </a:cubicBezTo>
                  <a:cubicBezTo>
                    <a:pt x="252" y="322"/>
                    <a:pt x="253" y="326"/>
                    <a:pt x="253" y="331"/>
                  </a:cubicBezTo>
                  <a:cubicBezTo>
                    <a:pt x="252" y="337"/>
                    <a:pt x="245" y="361"/>
                    <a:pt x="245" y="363"/>
                  </a:cubicBezTo>
                  <a:cubicBezTo>
                    <a:pt x="244" y="366"/>
                    <a:pt x="244" y="367"/>
                    <a:pt x="244" y="368"/>
                  </a:cubicBezTo>
                  <a:cubicBezTo>
                    <a:pt x="243" y="369"/>
                    <a:pt x="242" y="370"/>
                    <a:pt x="241" y="371"/>
                  </a:cubicBezTo>
                  <a:cubicBezTo>
                    <a:pt x="241" y="371"/>
                    <a:pt x="240" y="375"/>
                    <a:pt x="241" y="375"/>
                  </a:cubicBezTo>
                  <a:cubicBezTo>
                    <a:pt x="242" y="375"/>
                    <a:pt x="246" y="371"/>
                    <a:pt x="246" y="371"/>
                  </a:cubicBezTo>
                  <a:cubicBezTo>
                    <a:pt x="247" y="371"/>
                    <a:pt x="248" y="374"/>
                    <a:pt x="248" y="375"/>
                  </a:cubicBezTo>
                  <a:cubicBezTo>
                    <a:pt x="248" y="377"/>
                    <a:pt x="246" y="378"/>
                    <a:pt x="245" y="380"/>
                  </a:cubicBezTo>
                  <a:cubicBezTo>
                    <a:pt x="245" y="382"/>
                    <a:pt x="243" y="382"/>
                    <a:pt x="245" y="387"/>
                  </a:cubicBezTo>
                  <a:cubicBezTo>
                    <a:pt x="247" y="392"/>
                    <a:pt x="249" y="396"/>
                    <a:pt x="250" y="398"/>
                  </a:cubicBezTo>
                  <a:cubicBezTo>
                    <a:pt x="252" y="400"/>
                    <a:pt x="253" y="400"/>
                    <a:pt x="255" y="400"/>
                  </a:cubicBezTo>
                  <a:cubicBezTo>
                    <a:pt x="257" y="401"/>
                    <a:pt x="262" y="405"/>
                    <a:pt x="267" y="405"/>
                  </a:cubicBezTo>
                  <a:cubicBezTo>
                    <a:pt x="272" y="405"/>
                    <a:pt x="278" y="404"/>
                    <a:pt x="278" y="402"/>
                  </a:cubicBezTo>
                  <a:cubicBezTo>
                    <a:pt x="278" y="402"/>
                    <a:pt x="282" y="402"/>
                    <a:pt x="284" y="401"/>
                  </a:cubicBezTo>
                  <a:cubicBezTo>
                    <a:pt x="286" y="400"/>
                    <a:pt x="283" y="389"/>
                    <a:pt x="280" y="385"/>
                  </a:cubicBezTo>
                  <a:cubicBezTo>
                    <a:pt x="277" y="381"/>
                    <a:pt x="276" y="379"/>
                    <a:pt x="276" y="378"/>
                  </a:cubicBezTo>
                  <a:cubicBezTo>
                    <a:pt x="276" y="377"/>
                    <a:pt x="275" y="376"/>
                    <a:pt x="274" y="374"/>
                  </a:cubicBezTo>
                  <a:cubicBezTo>
                    <a:pt x="272" y="373"/>
                    <a:pt x="270" y="372"/>
                    <a:pt x="270" y="368"/>
                  </a:cubicBezTo>
                  <a:cubicBezTo>
                    <a:pt x="269" y="363"/>
                    <a:pt x="268" y="357"/>
                    <a:pt x="267" y="355"/>
                  </a:cubicBezTo>
                  <a:cubicBezTo>
                    <a:pt x="267" y="352"/>
                    <a:pt x="265" y="340"/>
                    <a:pt x="265" y="336"/>
                  </a:cubicBezTo>
                  <a:cubicBezTo>
                    <a:pt x="265" y="332"/>
                    <a:pt x="267" y="324"/>
                    <a:pt x="269" y="321"/>
                  </a:cubicBezTo>
                  <a:cubicBezTo>
                    <a:pt x="271" y="319"/>
                    <a:pt x="274" y="313"/>
                    <a:pt x="276" y="311"/>
                  </a:cubicBezTo>
                  <a:cubicBezTo>
                    <a:pt x="278" y="308"/>
                    <a:pt x="279" y="305"/>
                    <a:pt x="278" y="302"/>
                  </a:cubicBezTo>
                  <a:cubicBezTo>
                    <a:pt x="277" y="300"/>
                    <a:pt x="272" y="274"/>
                    <a:pt x="273" y="265"/>
                  </a:cubicBezTo>
                  <a:cubicBezTo>
                    <a:pt x="273" y="265"/>
                    <a:pt x="281" y="270"/>
                    <a:pt x="285" y="271"/>
                  </a:cubicBezTo>
                  <a:cubicBezTo>
                    <a:pt x="285" y="271"/>
                    <a:pt x="285" y="290"/>
                    <a:pt x="286" y="296"/>
                  </a:cubicBezTo>
                  <a:cubicBezTo>
                    <a:pt x="287" y="302"/>
                    <a:pt x="286" y="323"/>
                    <a:pt x="284" y="327"/>
                  </a:cubicBezTo>
                  <a:cubicBezTo>
                    <a:pt x="283" y="331"/>
                    <a:pt x="281" y="334"/>
                    <a:pt x="281" y="336"/>
                  </a:cubicBezTo>
                  <a:cubicBezTo>
                    <a:pt x="281" y="338"/>
                    <a:pt x="282" y="340"/>
                    <a:pt x="281" y="341"/>
                  </a:cubicBezTo>
                  <a:cubicBezTo>
                    <a:pt x="279" y="343"/>
                    <a:pt x="279" y="343"/>
                    <a:pt x="279" y="345"/>
                  </a:cubicBezTo>
                  <a:cubicBezTo>
                    <a:pt x="279" y="346"/>
                    <a:pt x="278" y="348"/>
                    <a:pt x="278" y="350"/>
                  </a:cubicBezTo>
                  <a:cubicBezTo>
                    <a:pt x="277" y="352"/>
                    <a:pt x="278" y="353"/>
                    <a:pt x="278" y="353"/>
                  </a:cubicBezTo>
                  <a:cubicBezTo>
                    <a:pt x="278" y="353"/>
                    <a:pt x="283" y="348"/>
                    <a:pt x="285" y="350"/>
                  </a:cubicBezTo>
                  <a:cubicBezTo>
                    <a:pt x="286" y="352"/>
                    <a:pt x="285" y="354"/>
                    <a:pt x="284" y="355"/>
                  </a:cubicBezTo>
                  <a:cubicBezTo>
                    <a:pt x="284" y="356"/>
                    <a:pt x="281" y="360"/>
                    <a:pt x="282" y="363"/>
                  </a:cubicBezTo>
                  <a:cubicBezTo>
                    <a:pt x="282" y="366"/>
                    <a:pt x="286" y="367"/>
                    <a:pt x="287" y="369"/>
                  </a:cubicBezTo>
                  <a:cubicBezTo>
                    <a:pt x="287" y="371"/>
                    <a:pt x="286" y="371"/>
                    <a:pt x="292" y="373"/>
                  </a:cubicBezTo>
                  <a:cubicBezTo>
                    <a:pt x="298" y="375"/>
                    <a:pt x="308" y="375"/>
                    <a:pt x="314" y="374"/>
                  </a:cubicBezTo>
                  <a:cubicBezTo>
                    <a:pt x="319" y="372"/>
                    <a:pt x="320" y="369"/>
                    <a:pt x="318" y="366"/>
                  </a:cubicBezTo>
                  <a:cubicBezTo>
                    <a:pt x="317" y="363"/>
                    <a:pt x="311" y="358"/>
                    <a:pt x="309" y="356"/>
                  </a:cubicBezTo>
                  <a:cubicBezTo>
                    <a:pt x="308" y="355"/>
                    <a:pt x="308" y="353"/>
                    <a:pt x="308" y="352"/>
                  </a:cubicBezTo>
                  <a:cubicBezTo>
                    <a:pt x="308" y="351"/>
                    <a:pt x="306" y="348"/>
                    <a:pt x="304" y="347"/>
                  </a:cubicBezTo>
                  <a:cubicBezTo>
                    <a:pt x="303" y="347"/>
                    <a:pt x="302" y="345"/>
                    <a:pt x="302" y="343"/>
                  </a:cubicBezTo>
                  <a:cubicBezTo>
                    <a:pt x="302" y="341"/>
                    <a:pt x="302" y="341"/>
                    <a:pt x="302" y="338"/>
                  </a:cubicBezTo>
                  <a:cubicBezTo>
                    <a:pt x="302" y="335"/>
                    <a:pt x="301" y="331"/>
                    <a:pt x="301" y="323"/>
                  </a:cubicBezTo>
                  <a:cubicBezTo>
                    <a:pt x="301" y="316"/>
                    <a:pt x="301" y="306"/>
                    <a:pt x="304" y="303"/>
                  </a:cubicBezTo>
                  <a:cubicBezTo>
                    <a:pt x="307" y="300"/>
                    <a:pt x="312" y="294"/>
                    <a:pt x="312" y="291"/>
                  </a:cubicBezTo>
                  <a:cubicBezTo>
                    <a:pt x="313" y="289"/>
                    <a:pt x="312" y="286"/>
                    <a:pt x="313" y="284"/>
                  </a:cubicBezTo>
                  <a:cubicBezTo>
                    <a:pt x="314" y="283"/>
                    <a:pt x="314" y="284"/>
                    <a:pt x="322" y="280"/>
                  </a:cubicBezTo>
                  <a:cubicBezTo>
                    <a:pt x="330" y="276"/>
                    <a:pt x="332" y="268"/>
                    <a:pt x="335" y="262"/>
                  </a:cubicBezTo>
                  <a:cubicBezTo>
                    <a:pt x="338" y="256"/>
                    <a:pt x="343" y="243"/>
                    <a:pt x="343" y="242"/>
                  </a:cubicBezTo>
                  <a:cubicBezTo>
                    <a:pt x="343" y="241"/>
                    <a:pt x="350" y="236"/>
                    <a:pt x="351" y="229"/>
                  </a:cubicBezTo>
                  <a:cubicBezTo>
                    <a:pt x="353" y="222"/>
                    <a:pt x="354" y="218"/>
                    <a:pt x="355" y="216"/>
                  </a:cubicBezTo>
                  <a:cubicBezTo>
                    <a:pt x="355" y="214"/>
                    <a:pt x="357" y="209"/>
                    <a:pt x="356" y="205"/>
                  </a:cubicBezTo>
                  <a:cubicBezTo>
                    <a:pt x="356" y="200"/>
                    <a:pt x="357" y="195"/>
                    <a:pt x="357" y="192"/>
                  </a:cubicBezTo>
                  <a:cubicBezTo>
                    <a:pt x="358" y="190"/>
                    <a:pt x="361" y="186"/>
                    <a:pt x="363" y="179"/>
                  </a:cubicBezTo>
                  <a:cubicBezTo>
                    <a:pt x="364" y="173"/>
                    <a:pt x="369" y="162"/>
                    <a:pt x="372" y="162"/>
                  </a:cubicBezTo>
                  <a:cubicBezTo>
                    <a:pt x="374" y="161"/>
                    <a:pt x="378" y="163"/>
                    <a:pt x="382" y="163"/>
                  </a:cubicBezTo>
                  <a:cubicBezTo>
                    <a:pt x="385" y="162"/>
                    <a:pt x="387" y="161"/>
                    <a:pt x="389" y="162"/>
                  </a:cubicBezTo>
                  <a:cubicBezTo>
                    <a:pt x="392" y="163"/>
                    <a:pt x="398" y="163"/>
                    <a:pt x="400" y="161"/>
                  </a:cubicBezTo>
                  <a:cubicBezTo>
                    <a:pt x="403" y="159"/>
                    <a:pt x="404" y="156"/>
                    <a:pt x="405" y="15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4673600" y="1836737"/>
              <a:ext cx="1906588" cy="1874838"/>
            </a:xfrm>
            <a:prstGeom prst="rect">
              <a:avLst/>
            </a:prstGeom>
            <a:solidFill>
              <a:srgbClr val="319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5076825" y="2144712"/>
              <a:ext cx="1062038" cy="1265238"/>
            </a:xfrm>
            <a:custGeom>
              <a:avLst/>
              <a:gdLst>
                <a:gd name="T0" fmla="*/ 204 w 334"/>
                <a:gd name="T1" fmla="*/ 127 h 398"/>
                <a:gd name="T2" fmla="*/ 204 w 334"/>
                <a:gd name="T3" fmla="*/ 22 h 398"/>
                <a:gd name="T4" fmla="*/ 211 w 334"/>
                <a:gd name="T5" fmla="*/ 11 h 398"/>
                <a:gd name="T6" fmla="*/ 200 w 334"/>
                <a:gd name="T7" fmla="*/ 0 h 398"/>
                <a:gd name="T8" fmla="*/ 135 w 334"/>
                <a:gd name="T9" fmla="*/ 0 h 398"/>
                <a:gd name="T10" fmla="*/ 124 w 334"/>
                <a:gd name="T11" fmla="*/ 11 h 398"/>
                <a:gd name="T12" fmla="*/ 131 w 334"/>
                <a:gd name="T13" fmla="*/ 22 h 398"/>
                <a:gd name="T14" fmla="*/ 131 w 334"/>
                <a:gd name="T15" fmla="*/ 127 h 398"/>
                <a:gd name="T16" fmla="*/ 18 w 334"/>
                <a:gd name="T17" fmla="*/ 336 h 398"/>
                <a:gd name="T18" fmla="*/ 53 w 334"/>
                <a:gd name="T19" fmla="*/ 398 h 398"/>
                <a:gd name="T20" fmla="*/ 282 w 334"/>
                <a:gd name="T21" fmla="*/ 398 h 398"/>
                <a:gd name="T22" fmla="*/ 316 w 334"/>
                <a:gd name="T23" fmla="*/ 336 h 398"/>
                <a:gd name="T24" fmla="*/ 204 w 334"/>
                <a:gd name="T25" fmla="*/ 127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4" h="398">
                  <a:moveTo>
                    <a:pt x="204" y="127"/>
                  </a:moveTo>
                  <a:cubicBezTo>
                    <a:pt x="204" y="22"/>
                    <a:pt x="204" y="22"/>
                    <a:pt x="204" y="22"/>
                  </a:cubicBezTo>
                  <a:cubicBezTo>
                    <a:pt x="208" y="20"/>
                    <a:pt x="211" y="16"/>
                    <a:pt x="211" y="11"/>
                  </a:cubicBezTo>
                  <a:cubicBezTo>
                    <a:pt x="211" y="5"/>
                    <a:pt x="206" y="0"/>
                    <a:pt x="200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29" y="0"/>
                    <a:pt x="124" y="5"/>
                    <a:pt x="124" y="11"/>
                  </a:cubicBezTo>
                  <a:cubicBezTo>
                    <a:pt x="124" y="16"/>
                    <a:pt x="127" y="20"/>
                    <a:pt x="131" y="22"/>
                  </a:cubicBezTo>
                  <a:cubicBezTo>
                    <a:pt x="131" y="127"/>
                    <a:pt x="131" y="127"/>
                    <a:pt x="131" y="127"/>
                  </a:cubicBezTo>
                  <a:cubicBezTo>
                    <a:pt x="18" y="336"/>
                    <a:pt x="18" y="336"/>
                    <a:pt x="18" y="336"/>
                  </a:cubicBezTo>
                  <a:cubicBezTo>
                    <a:pt x="0" y="370"/>
                    <a:pt x="16" y="398"/>
                    <a:pt x="53" y="398"/>
                  </a:cubicBezTo>
                  <a:cubicBezTo>
                    <a:pt x="282" y="398"/>
                    <a:pt x="282" y="398"/>
                    <a:pt x="282" y="398"/>
                  </a:cubicBezTo>
                  <a:cubicBezTo>
                    <a:pt x="319" y="398"/>
                    <a:pt x="334" y="370"/>
                    <a:pt x="316" y="336"/>
                  </a:cubicBezTo>
                  <a:lnTo>
                    <a:pt x="204" y="127"/>
                  </a:lnTo>
                  <a:close/>
                </a:path>
              </a:pathLst>
            </a:custGeom>
            <a:noFill/>
            <a:ln w="476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5175250" y="2854325"/>
              <a:ext cx="868363" cy="473075"/>
            </a:xfrm>
            <a:custGeom>
              <a:avLst/>
              <a:gdLst>
                <a:gd name="T0" fmla="*/ 50 w 273"/>
                <a:gd name="T1" fmla="*/ 149 h 149"/>
                <a:gd name="T2" fmla="*/ 136 w 273"/>
                <a:gd name="T3" fmla="*/ 149 h 149"/>
                <a:gd name="T4" fmla="*/ 136 w 273"/>
                <a:gd name="T5" fmla="*/ 0 h 149"/>
                <a:gd name="T6" fmla="*/ 82 w 273"/>
                <a:gd name="T7" fmla="*/ 0 h 149"/>
                <a:gd name="T8" fmla="*/ 24 w 273"/>
                <a:gd name="T9" fmla="*/ 104 h 149"/>
                <a:gd name="T10" fmla="*/ 50 w 273"/>
                <a:gd name="T11" fmla="*/ 149 h 149"/>
                <a:gd name="T12" fmla="*/ 249 w 273"/>
                <a:gd name="T13" fmla="*/ 104 h 149"/>
                <a:gd name="T14" fmla="*/ 191 w 273"/>
                <a:gd name="T15" fmla="*/ 0 h 149"/>
                <a:gd name="T16" fmla="*/ 136 w 273"/>
                <a:gd name="T17" fmla="*/ 0 h 149"/>
                <a:gd name="T18" fmla="*/ 136 w 273"/>
                <a:gd name="T19" fmla="*/ 149 h 149"/>
                <a:gd name="T20" fmla="*/ 223 w 273"/>
                <a:gd name="T21" fmla="*/ 149 h 149"/>
                <a:gd name="T22" fmla="*/ 249 w 273"/>
                <a:gd name="T23" fmla="*/ 10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3" h="149">
                  <a:moveTo>
                    <a:pt x="50" y="149"/>
                  </a:moveTo>
                  <a:cubicBezTo>
                    <a:pt x="136" y="149"/>
                    <a:pt x="136" y="149"/>
                    <a:pt x="136" y="149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0" y="147"/>
                    <a:pt x="5" y="149"/>
                    <a:pt x="50" y="149"/>
                  </a:cubicBezTo>
                  <a:moveTo>
                    <a:pt x="249" y="104"/>
                  </a:moveTo>
                  <a:cubicBezTo>
                    <a:pt x="191" y="0"/>
                    <a:pt x="191" y="0"/>
                    <a:pt x="191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149"/>
                    <a:pt x="136" y="149"/>
                    <a:pt x="136" y="149"/>
                  </a:cubicBezTo>
                  <a:cubicBezTo>
                    <a:pt x="223" y="149"/>
                    <a:pt x="223" y="149"/>
                    <a:pt x="223" y="149"/>
                  </a:cubicBezTo>
                  <a:cubicBezTo>
                    <a:pt x="267" y="149"/>
                    <a:pt x="273" y="147"/>
                    <a:pt x="249" y="1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783388" y="3911600"/>
              <a:ext cx="1908175" cy="1876425"/>
            </a:xfrm>
            <a:prstGeom prst="rect">
              <a:avLst/>
            </a:prstGeom>
            <a:solidFill>
              <a:srgbClr val="BDCF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7150100" y="4259263"/>
              <a:ext cx="1174750" cy="1179513"/>
            </a:xfrm>
            <a:custGeom>
              <a:avLst/>
              <a:gdLst>
                <a:gd name="T0" fmla="*/ 290 w 370"/>
                <a:gd name="T1" fmla="*/ 168 h 371"/>
                <a:gd name="T2" fmla="*/ 319 w 370"/>
                <a:gd name="T3" fmla="*/ 115 h 371"/>
                <a:gd name="T4" fmla="*/ 299 w 370"/>
                <a:gd name="T5" fmla="*/ 86 h 371"/>
                <a:gd name="T6" fmla="*/ 237 w 370"/>
                <a:gd name="T7" fmla="*/ 44 h 371"/>
                <a:gd name="T8" fmla="*/ 237 w 370"/>
                <a:gd name="T9" fmla="*/ 103 h 371"/>
                <a:gd name="T10" fmla="*/ 202 w 370"/>
                <a:gd name="T11" fmla="*/ 106 h 371"/>
                <a:gd name="T12" fmla="*/ 237 w 370"/>
                <a:gd name="T13" fmla="*/ 103 h 371"/>
                <a:gd name="T14" fmla="*/ 114 w 370"/>
                <a:gd name="T15" fmla="*/ 168 h 371"/>
                <a:gd name="T16" fmla="*/ 168 w 370"/>
                <a:gd name="T17" fmla="*/ 140 h 371"/>
                <a:gd name="T18" fmla="*/ 168 w 370"/>
                <a:gd name="T19" fmla="*/ 106 h 371"/>
                <a:gd name="T20" fmla="*/ 133 w 370"/>
                <a:gd name="T21" fmla="*/ 103 h 371"/>
                <a:gd name="T22" fmla="*/ 168 w 370"/>
                <a:gd name="T23" fmla="*/ 106 h 371"/>
                <a:gd name="T24" fmla="*/ 99 w 370"/>
                <a:gd name="T25" fmla="*/ 95 h 371"/>
                <a:gd name="T26" fmla="*/ 133 w 370"/>
                <a:gd name="T27" fmla="*/ 44 h 371"/>
                <a:gd name="T28" fmla="*/ 80 w 370"/>
                <a:gd name="T29" fmla="*/ 168 h 371"/>
                <a:gd name="T30" fmla="*/ 51 w 370"/>
                <a:gd name="T31" fmla="*/ 115 h 371"/>
                <a:gd name="T32" fmla="*/ 202 w 370"/>
                <a:gd name="T33" fmla="*/ 168 h 371"/>
                <a:gd name="T34" fmla="*/ 250 w 370"/>
                <a:gd name="T35" fmla="*/ 135 h 371"/>
                <a:gd name="T36" fmla="*/ 202 w 370"/>
                <a:gd name="T37" fmla="*/ 168 h 371"/>
                <a:gd name="T38" fmla="*/ 80 w 370"/>
                <a:gd name="T39" fmla="*/ 204 h 371"/>
                <a:gd name="T40" fmla="*/ 51 w 370"/>
                <a:gd name="T41" fmla="*/ 257 h 371"/>
                <a:gd name="T42" fmla="*/ 71 w 370"/>
                <a:gd name="T43" fmla="*/ 286 h 371"/>
                <a:gd name="T44" fmla="*/ 133 w 370"/>
                <a:gd name="T45" fmla="*/ 328 h 371"/>
                <a:gd name="T46" fmla="*/ 133 w 370"/>
                <a:gd name="T47" fmla="*/ 269 h 371"/>
                <a:gd name="T48" fmla="*/ 168 w 370"/>
                <a:gd name="T49" fmla="*/ 266 h 371"/>
                <a:gd name="T50" fmla="*/ 133 w 370"/>
                <a:gd name="T51" fmla="*/ 269 h 371"/>
                <a:gd name="T52" fmla="*/ 256 w 370"/>
                <a:gd name="T53" fmla="*/ 204 h 371"/>
                <a:gd name="T54" fmla="*/ 202 w 370"/>
                <a:gd name="T55" fmla="*/ 232 h 371"/>
                <a:gd name="T56" fmla="*/ 202 w 370"/>
                <a:gd name="T57" fmla="*/ 266 h 371"/>
                <a:gd name="T58" fmla="*/ 237 w 370"/>
                <a:gd name="T59" fmla="*/ 269 h 371"/>
                <a:gd name="T60" fmla="*/ 202 w 370"/>
                <a:gd name="T61" fmla="*/ 266 h 371"/>
                <a:gd name="T62" fmla="*/ 271 w 370"/>
                <a:gd name="T63" fmla="*/ 277 h 371"/>
                <a:gd name="T64" fmla="*/ 237 w 370"/>
                <a:gd name="T65" fmla="*/ 328 h 371"/>
                <a:gd name="T66" fmla="*/ 290 w 370"/>
                <a:gd name="T67" fmla="*/ 204 h 371"/>
                <a:gd name="T68" fmla="*/ 319 w 370"/>
                <a:gd name="T69" fmla="*/ 257 h 371"/>
                <a:gd name="T70" fmla="*/ 168 w 370"/>
                <a:gd name="T71" fmla="*/ 204 h 371"/>
                <a:gd name="T72" fmla="*/ 120 w 370"/>
                <a:gd name="T73" fmla="*/ 237 h 371"/>
                <a:gd name="T74" fmla="*/ 168 w 370"/>
                <a:gd name="T75" fmla="*/ 204 h 371"/>
                <a:gd name="T76" fmla="*/ 370 w 370"/>
                <a:gd name="T77" fmla="*/ 185 h 371"/>
                <a:gd name="T78" fmla="*/ 0 w 370"/>
                <a:gd name="T79" fmla="*/ 185 h 371"/>
                <a:gd name="T80" fmla="*/ 0 w 370"/>
                <a:gd name="T81" fmla="*/ 186 h 371"/>
                <a:gd name="T82" fmla="*/ 370 w 370"/>
                <a:gd name="T83" fmla="*/ 186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0" h="371">
                  <a:moveTo>
                    <a:pt x="335" y="168"/>
                  </a:moveTo>
                  <a:cubicBezTo>
                    <a:pt x="290" y="168"/>
                    <a:pt x="290" y="168"/>
                    <a:pt x="290" y="168"/>
                  </a:cubicBezTo>
                  <a:cubicBezTo>
                    <a:pt x="289" y="154"/>
                    <a:pt x="287" y="140"/>
                    <a:pt x="283" y="127"/>
                  </a:cubicBezTo>
                  <a:cubicBezTo>
                    <a:pt x="295" y="124"/>
                    <a:pt x="309" y="119"/>
                    <a:pt x="319" y="115"/>
                  </a:cubicBezTo>
                  <a:cubicBezTo>
                    <a:pt x="327" y="131"/>
                    <a:pt x="333" y="149"/>
                    <a:pt x="335" y="168"/>
                  </a:cubicBezTo>
                  <a:moveTo>
                    <a:pt x="299" y="86"/>
                  </a:moveTo>
                  <a:cubicBezTo>
                    <a:pt x="290" y="90"/>
                    <a:pt x="281" y="93"/>
                    <a:pt x="271" y="95"/>
                  </a:cubicBezTo>
                  <a:cubicBezTo>
                    <a:pt x="263" y="76"/>
                    <a:pt x="251" y="59"/>
                    <a:pt x="237" y="44"/>
                  </a:cubicBezTo>
                  <a:cubicBezTo>
                    <a:pt x="261" y="52"/>
                    <a:pt x="283" y="67"/>
                    <a:pt x="299" y="86"/>
                  </a:cubicBezTo>
                  <a:moveTo>
                    <a:pt x="237" y="103"/>
                  </a:moveTo>
                  <a:cubicBezTo>
                    <a:pt x="237" y="103"/>
                    <a:pt x="237" y="103"/>
                    <a:pt x="237" y="103"/>
                  </a:cubicBezTo>
                  <a:cubicBezTo>
                    <a:pt x="226" y="104"/>
                    <a:pt x="214" y="106"/>
                    <a:pt x="202" y="106"/>
                  </a:cubicBezTo>
                  <a:cubicBezTo>
                    <a:pt x="202" y="57"/>
                    <a:pt x="202" y="57"/>
                    <a:pt x="202" y="57"/>
                  </a:cubicBezTo>
                  <a:cubicBezTo>
                    <a:pt x="216" y="69"/>
                    <a:pt x="228" y="85"/>
                    <a:pt x="237" y="103"/>
                  </a:cubicBezTo>
                  <a:moveTo>
                    <a:pt x="168" y="168"/>
                  </a:moveTo>
                  <a:cubicBezTo>
                    <a:pt x="114" y="168"/>
                    <a:pt x="114" y="168"/>
                    <a:pt x="114" y="168"/>
                  </a:cubicBezTo>
                  <a:cubicBezTo>
                    <a:pt x="115" y="157"/>
                    <a:pt x="117" y="146"/>
                    <a:pt x="120" y="135"/>
                  </a:cubicBezTo>
                  <a:cubicBezTo>
                    <a:pt x="136" y="138"/>
                    <a:pt x="152" y="140"/>
                    <a:pt x="168" y="140"/>
                  </a:cubicBezTo>
                  <a:lnTo>
                    <a:pt x="168" y="168"/>
                  </a:lnTo>
                  <a:close/>
                  <a:moveTo>
                    <a:pt x="168" y="106"/>
                  </a:moveTo>
                  <a:cubicBezTo>
                    <a:pt x="156" y="106"/>
                    <a:pt x="144" y="104"/>
                    <a:pt x="133" y="103"/>
                  </a:cubicBezTo>
                  <a:cubicBezTo>
                    <a:pt x="133" y="103"/>
                    <a:pt x="133" y="103"/>
                    <a:pt x="133" y="103"/>
                  </a:cubicBezTo>
                  <a:cubicBezTo>
                    <a:pt x="142" y="85"/>
                    <a:pt x="154" y="69"/>
                    <a:pt x="168" y="57"/>
                  </a:cubicBezTo>
                  <a:lnTo>
                    <a:pt x="168" y="106"/>
                  </a:lnTo>
                  <a:close/>
                  <a:moveTo>
                    <a:pt x="133" y="44"/>
                  </a:moveTo>
                  <a:cubicBezTo>
                    <a:pt x="119" y="59"/>
                    <a:pt x="107" y="76"/>
                    <a:pt x="99" y="95"/>
                  </a:cubicBezTo>
                  <a:cubicBezTo>
                    <a:pt x="89" y="93"/>
                    <a:pt x="80" y="90"/>
                    <a:pt x="71" y="86"/>
                  </a:cubicBezTo>
                  <a:cubicBezTo>
                    <a:pt x="87" y="67"/>
                    <a:pt x="109" y="52"/>
                    <a:pt x="133" y="44"/>
                  </a:cubicBezTo>
                  <a:moveTo>
                    <a:pt x="87" y="127"/>
                  </a:moveTo>
                  <a:cubicBezTo>
                    <a:pt x="83" y="140"/>
                    <a:pt x="81" y="154"/>
                    <a:pt x="80" y="168"/>
                  </a:cubicBezTo>
                  <a:cubicBezTo>
                    <a:pt x="35" y="168"/>
                    <a:pt x="35" y="168"/>
                    <a:pt x="35" y="168"/>
                  </a:cubicBezTo>
                  <a:cubicBezTo>
                    <a:pt x="37" y="149"/>
                    <a:pt x="43" y="131"/>
                    <a:pt x="51" y="115"/>
                  </a:cubicBezTo>
                  <a:cubicBezTo>
                    <a:pt x="61" y="119"/>
                    <a:pt x="75" y="124"/>
                    <a:pt x="87" y="127"/>
                  </a:cubicBezTo>
                  <a:moveTo>
                    <a:pt x="202" y="168"/>
                  </a:moveTo>
                  <a:cubicBezTo>
                    <a:pt x="202" y="140"/>
                    <a:pt x="202" y="140"/>
                    <a:pt x="202" y="140"/>
                  </a:cubicBezTo>
                  <a:cubicBezTo>
                    <a:pt x="218" y="140"/>
                    <a:pt x="234" y="138"/>
                    <a:pt x="250" y="135"/>
                  </a:cubicBezTo>
                  <a:cubicBezTo>
                    <a:pt x="253" y="146"/>
                    <a:pt x="255" y="157"/>
                    <a:pt x="256" y="168"/>
                  </a:cubicBezTo>
                  <a:lnTo>
                    <a:pt x="202" y="168"/>
                  </a:lnTo>
                  <a:close/>
                  <a:moveTo>
                    <a:pt x="35" y="204"/>
                  </a:moveTo>
                  <a:cubicBezTo>
                    <a:pt x="80" y="204"/>
                    <a:pt x="80" y="204"/>
                    <a:pt x="80" y="204"/>
                  </a:cubicBezTo>
                  <a:cubicBezTo>
                    <a:pt x="81" y="218"/>
                    <a:pt x="83" y="232"/>
                    <a:pt x="87" y="245"/>
                  </a:cubicBezTo>
                  <a:cubicBezTo>
                    <a:pt x="75" y="248"/>
                    <a:pt x="61" y="253"/>
                    <a:pt x="51" y="257"/>
                  </a:cubicBezTo>
                  <a:cubicBezTo>
                    <a:pt x="43" y="241"/>
                    <a:pt x="37" y="223"/>
                    <a:pt x="35" y="204"/>
                  </a:cubicBezTo>
                  <a:moveTo>
                    <a:pt x="71" y="286"/>
                  </a:moveTo>
                  <a:cubicBezTo>
                    <a:pt x="80" y="282"/>
                    <a:pt x="89" y="279"/>
                    <a:pt x="99" y="277"/>
                  </a:cubicBezTo>
                  <a:cubicBezTo>
                    <a:pt x="107" y="296"/>
                    <a:pt x="119" y="313"/>
                    <a:pt x="133" y="328"/>
                  </a:cubicBezTo>
                  <a:cubicBezTo>
                    <a:pt x="109" y="319"/>
                    <a:pt x="87" y="305"/>
                    <a:pt x="71" y="286"/>
                  </a:cubicBezTo>
                  <a:moveTo>
                    <a:pt x="133" y="269"/>
                  </a:moveTo>
                  <a:cubicBezTo>
                    <a:pt x="133" y="269"/>
                    <a:pt x="133" y="269"/>
                    <a:pt x="133" y="269"/>
                  </a:cubicBezTo>
                  <a:cubicBezTo>
                    <a:pt x="144" y="267"/>
                    <a:pt x="156" y="266"/>
                    <a:pt x="168" y="266"/>
                  </a:cubicBezTo>
                  <a:cubicBezTo>
                    <a:pt x="168" y="315"/>
                    <a:pt x="168" y="315"/>
                    <a:pt x="168" y="315"/>
                  </a:cubicBezTo>
                  <a:cubicBezTo>
                    <a:pt x="154" y="302"/>
                    <a:pt x="142" y="287"/>
                    <a:pt x="133" y="269"/>
                  </a:cubicBezTo>
                  <a:moveTo>
                    <a:pt x="202" y="204"/>
                  </a:moveTo>
                  <a:cubicBezTo>
                    <a:pt x="256" y="204"/>
                    <a:pt x="256" y="204"/>
                    <a:pt x="256" y="204"/>
                  </a:cubicBezTo>
                  <a:cubicBezTo>
                    <a:pt x="255" y="215"/>
                    <a:pt x="253" y="226"/>
                    <a:pt x="250" y="237"/>
                  </a:cubicBezTo>
                  <a:cubicBezTo>
                    <a:pt x="234" y="234"/>
                    <a:pt x="218" y="232"/>
                    <a:pt x="202" y="232"/>
                  </a:cubicBezTo>
                  <a:lnTo>
                    <a:pt x="202" y="204"/>
                  </a:lnTo>
                  <a:close/>
                  <a:moveTo>
                    <a:pt x="202" y="266"/>
                  </a:moveTo>
                  <a:cubicBezTo>
                    <a:pt x="214" y="266"/>
                    <a:pt x="226" y="267"/>
                    <a:pt x="237" y="269"/>
                  </a:cubicBezTo>
                  <a:cubicBezTo>
                    <a:pt x="237" y="269"/>
                    <a:pt x="237" y="269"/>
                    <a:pt x="237" y="269"/>
                  </a:cubicBezTo>
                  <a:cubicBezTo>
                    <a:pt x="228" y="287"/>
                    <a:pt x="216" y="302"/>
                    <a:pt x="202" y="315"/>
                  </a:cubicBezTo>
                  <a:lnTo>
                    <a:pt x="202" y="266"/>
                  </a:lnTo>
                  <a:close/>
                  <a:moveTo>
                    <a:pt x="237" y="328"/>
                  </a:moveTo>
                  <a:cubicBezTo>
                    <a:pt x="251" y="313"/>
                    <a:pt x="263" y="296"/>
                    <a:pt x="271" y="277"/>
                  </a:cubicBezTo>
                  <a:cubicBezTo>
                    <a:pt x="281" y="279"/>
                    <a:pt x="290" y="282"/>
                    <a:pt x="299" y="286"/>
                  </a:cubicBezTo>
                  <a:cubicBezTo>
                    <a:pt x="283" y="305"/>
                    <a:pt x="261" y="319"/>
                    <a:pt x="237" y="328"/>
                  </a:cubicBezTo>
                  <a:moveTo>
                    <a:pt x="283" y="245"/>
                  </a:moveTo>
                  <a:cubicBezTo>
                    <a:pt x="287" y="232"/>
                    <a:pt x="289" y="218"/>
                    <a:pt x="290" y="204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333" y="223"/>
                    <a:pt x="327" y="241"/>
                    <a:pt x="319" y="257"/>
                  </a:cubicBezTo>
                  <a:cubicBezTo>
                    <a:pt x="309" y="253"/>
                    <a:pt x="295" y="248"/>
                    <a:pt x="283" y="245"/>
                  </a:cubicBezTo>
                  <a:moveTo>
                    <a:pt x="168" y="204"/>
                  </a:moveTo>
                  <a:cubicBezTo>
                    <a:pt x="168" y="232"/>
                    <a:pt x="168" y="232"/>
                    <a:pt x="168" y="232"/>
                  </a:cubicBezTo>
                  <a:cubicBezTo>
                    <a:pt x="152" y="232"/>
                    <a:pt x="136" y="234"/>
                    <a:pt x="120" y="237"/>
                  </a:cubicBezTo>
                  <a:cubicBezTo>
                    <a:pt x="117" y="226"/>
                    <a:pt x="115" y="215"/>
                    <a:pt x="114" y="204"/>
                  </a:cubicBezTo>
                  <a:lnTo>
                    <a:pt x="168" y="204"/>
                  </a:lnTo>
                  <a:close/>
                  <a:moveTo>
                    <a:pt x="370" y="186"/>
                  </a:moveTo>
                  <a:cubicBezTo>
                    <a:pt x="370" y="185"/>
                    <a:pt x="370" y="185"/>
                    <a:pt x="370" y="185"/>
                  </a:cubicBezTo>
                  <a:cubicBezTo>
                    <a:pt x="370" y="83"/>
                    <a:pt x="287" y="0"/>
                    <a:pt x="185" y="0"/>
                  </a:cubicBezTo>
                  <a:cubicBezTo>
                    <a:pt x="83" y="0"/>
                    <a:pt x="0" y="83"/>
                    <a:pt x="0" y="185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89"/>
                    <a:pt x="83" y="371"/>
                    <a:pt x="185" y="371"/>
                  </a:cubicBezTo>
                  <a:cubicBezTo>
                    <a:pt x="287" y="371"/>
                    <a:pt x="370" y="289"/>
                    <a:pt x="370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3359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5004048" y="1057377"/>
            <a:ext cx="3195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Dank U!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 rot="21206570">
            <a:off x="1392498" y="3882502"/>
            <a:ext cx="2954917" cy="99287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sz="7200" b="1" kern="1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7030A0"/>
                </a:solidFill>
              </a:rPr>
              <a:t>Gracias!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072119" y="2880685"/>
            <a:ext cx="1683810" cy="638354"/>
          </a:xfrm>
          <a:prstGeom prst="rect">
            <a:avLst/>
          </a:prstGeom>
        </p:spPr>
        <p:txBody>
          <a:bodyPr vert="horz" wrap="none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solidFill>
                  <a:srgbClr val="00B050"/>
                </a:solidFill>
              </a:rPr>
              <a:t>Takk</a:t>
            </a:r>
            <a:r>
              <a:rPr lang="en-US" sz="6000" dirty="0">
                <a:solidFill>
                  <a:srgbClr val="00B050"/>
                </a:solidFill>
              </a:rPr>
              <a:t>!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950626" y="3717031"/>
            <a:ext cx="2187524" cy="99287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sz="7200" b="1" kern="1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Merci!</a:t>
            </a:r>
          </a:p>
        </p:txBody>
      </p:sp>
      <p:sp>
        <p:nvSpPr>
          <p:cNvPr id="10" name="TextBox 9"/>
          <p:cNvSpPr txBox="1"/>
          <p:nvPr userDrawn="1"/>
        </p:nvSpPr>
        <p:spPr>
          <a:xfrm rot="21283848">
            <a:off x="612064" y="2692031"/>
            <a:ext cx="3108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FFC000"/>
                </a:solidFill>
              </a:rPr>
              <a:t>Danke</a:t>
            </a:r>
            <a:r>
              <a:rPr lang="en-US" sz="6000" b="1" dirty="0">
                <a:solidFill>
                  <a:srgbClr val="FFC000"/>
                </a:solidFill>
              </a:rPr>
              <a:t>!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2497501" y="5040845"/>
            <a:ext cx="50033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dirty="0">
                <a:solidFill>
                  <a:srgbClr val="92D050"/>
                </a:solidFill>
              </a:rPr>
              <a:t>ありがとう！</a:t>
            </a:r>
            <a:endParaRPr lang="en-US" sz="6000" dirty="0">
              <a:solidFill>
                <a:srgbClr val="92D05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03848" y="2276872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solidFill>
                  <a:srgbClr val="59055F"/>
                </a:solidFill>
              </a:rPr>
              <a:t>谢谢！</a:t>
            </a:r>
            <a:endParaRPr lang="en-US" sz="6000" b="1" dirty="0">
              <a:solidFill>
                <a:srgbClr val="59055F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 rot="21212958">
            <a:off x="634836" y="1116011"/>
            <a:ext cx="3725331" cy="624320"/>
          </a:xfrm>
          <a:prstGeom prst="rect">
            <a:avLst/>
          </a:prstGeom>
        </p:spPr>
        <p:txBody>
          <a:bodyPr vert="horz" wrap="none" lIns="36000" tIns="36000" rIns="36000" bIns="36000" rtlCol="0" anchor="t" anchorCtr="0">
            <a:normAutofit fontScale="70000" lnSpcReduction="20000"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76571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4971696" cy="11448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500400" y="1458000"/>
            <a:ext cx="4935696" cy="500400"/>
          </a:xfrm>
        </p:spPr>
        <p:txBody>
          <a:bodyPr wrap="none" lIns="36000" tIns="36000" rIns="36000" bIns="36000"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Name, location, other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466828"/>
            <a:ext cx="9144000" cy="1317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0" y="2348880"/>
            <a:ext cx="9144000" cy="2383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endParaRPr lang="en-GB" dirty="0"/>
          </a:p>
        </p:txBody>
      </p:sp>
      <p:sp>
        <p:nvSpPr>
          <p:cNvPr id="11" name="PresentedBy"/>
          <p:cNvSpPr>
            <a:spLocks noGrp="1"/>
          </p:cNvSpPr>
          <p:nvPr>
            <p:ph type="body" sz="quarter" idx="12" hasCustomPrompt="1"/>
          </p:nvPr>
        </p:nvSpPr>
        <p:spPr>
          <a:xfrm>
            <a:off x="5176800" y="6289200"/>
            <a:ext cx="3671813" cy="122400"/>
          </a:xfrm>
        </p:spPr>
        <p:txBody>
          <a:bodyPr wrap="none" lIns="0" tIns="0" rIns="0" bIns="0">
            <a:no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lang="en-GB" sz="9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400" indent="0">
              <a:buNone/>
              <a:defRPr/>
            </a:lvl2pPr>
            <a:lvl3pPr marL="763200" indent="0">
              <a:buFont typeface="Arial" panose="020B0604020202020204" pitchFamily="34" charset="0"/>
              <a:buNone/>
              <a:defRPr/>
            </a:lvl3pPr>
            <a:lvl4pPr marL="763200" indent="0">
              <a:buFont typeface="Arial" panose="020B0604020202020204" pitchFamily="34" charset="0"/>
              <a:buNone/>
              <a:defRPr/>
            </a:lvl4pPr>
            <a:lvl5pPr marL="7632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pic>
        <p:nvPicPr>
          <p:cNvPr id="7" name="logoTN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047" y="6224400"/>
            <a:ext cx="1854000" cy="39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35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0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4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buFont typeface="Calibri" panose="020F0502020204030204" pitchFamily="34" charset="0"/>
              <a:buChar char="−"/>
              <a:defRPr/>
            </a:lvl3pPr>
            <a:lvl4pPr marL="1105200" indent="-342900">
              <a:buFont typeface="Calibri" panose="020F0502020204030204" pitchFamily="34" charset="0"/>
              <a:buChar char="−"/>
              <a:defRPr/>
            </a:lvl4pPr>
            <a:lvl5pPr marL="1447200" indent="-342900"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3"/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890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4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buFont typeface="Calibri" panose="020F0502020204030204" pitchFamily="34" charset="0"/>
              <a:buChar char="−"/>
              <a:defRPr/>
            </a:lvl3pPr>
            <a:lvl4pPr marL="1105200" indent="-342900">
              <a:buFont typeface="Calibri" panose="020F0502020204030204" pitchFamily="34" charset="0"/>
              <a:buChar char="−"/>
              <a:defRPr/>
            </a:lvl4pPr>
            <a:lvl5pPr marL="1447200" indent="-342900"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04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03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3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buFont typeface="Calibri" panose="020F0502020204030204" pitchFamily="34" charset="0"/>
              <a:buChar char="−"/>
              <a:defRPr/>
            </a:lvl3pPr>
            <a:lvl4pPr marL="1105200" indent="-342900">
              <a:buFont typeface="Calibri" panose="020F0502020204030204" pitchFamily="34" charset="0"/>
              <a:buChar char="−"/>
              <a:defRPr/>
            </a:lvl4pPr>
            <a:lvl5pPr marL="1447200" indent="-342900">
              <a:buFont typeface="Calibri" panose="020F0502020204030204" pitchFamily="34" charset="0"/>
              <a:buChar char="−"/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</a:p>
          <a:p>
            <a:pPr lvl="8"/>
            <a:endParaRPr lang="en-GB" dirty="0"/>
          </a:p>
          <a:p>
            <a:pPr lvl="1"/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164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lar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114480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4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buFont typeface="Calibri" panose="020F0502020204030204" pitchFamily="34" charset="0"/>
              <a:buChar char="−"/>
              <a:defRPr/>
            </a:lvl3pPr>
            <a:lvl4pPr marL="1105200" indent="-342900">
              <a:buFont typeface="Calibri" panose="020F0502020204030204" pitchFamily="34" charset="0"/>
              <a:buChar char="−"/>
              <a:defRPr/>
            </a:lvl4pPr>
            <a:lvl5pPr marL="1447200" indent="-342000"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503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/>
          <a:lstStyle>
            <a:lvl1pPr>
              <a:buClr>
                <a:schemeClr val="accent4"/>
              </a:buCl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endParaRPr lang="en-GB" dirty="0"/>
          </a:p>
          <a:p>
            <a:pPr lvl="0"/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075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bullets lar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114480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/>
          <a:lstStyle>
            <a:lvl1pPr marL="342900" indent="-342900">
              <a:buClr>
                <a:schemeClr val="accent4"/>
              </a:buClr>
              <a:buFont typeface="Calibri" panose="020F0502020204030204" pitchFamily="34" charset="0"/>
              <a:buChar char="●"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0402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1242000" y="1684800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242000" y="2671200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1242000" y="3657600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6"/>
          </p:nvPr>
        </p:nvSpPr>
        <p:spPr>
          <a:xfrm>
            <a:off x="1242000" y="4644000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5446800" y="1683052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5446800" y="2671200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5446800" y="3655852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7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5446800" y="4642252"/>
            <a:ext cx="3211200" cy="784800"/>
          </a:xfrm>
          <a:solidFill>
            <a:schemeClr val="accent4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" y="16848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1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57200" y="46440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4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57200" y="36576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3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57200" y="26712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2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662000" y="46440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8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662000" y="36576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7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4662000" y="26712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6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4662000" y="16848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57404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tem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57199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57199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457199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6"/>
          </p:nvPr>
        </p:nvSpPr>
        <p:spPr>
          <a:xfrm>
            <a:off x="457199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3254400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254400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3254400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3254400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055200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9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6055200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6055200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1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6055200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47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two text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1872000"/>
          </a:xfrm>
        </p:spPr>
        <p:txBody>
          <a:bodyPr lIns="36000" tIns="36000" rIns="36000" bIns="36000" numCol="1"/>
          <a:lstStyle>
            <a:lvl1pPr marL="0" indent="0">
              <a:spcAft>
                <a:spcPts val="0"/>
              </a:spcAft>
              <a:buNone/>
              <a:defRPr baseline="0"/>
            </a:lvl1pPr>
            <a:lvl2pPr marL="381600" indent="-381600">
              <a:buClr>
                <a:schemeClr val="accent4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defRPr/>
            </a:lvl3pPr>
            <a:lvl4pPr marL="1105200">
              <a:defRPr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613423" y="3369600"/>
            <a:ext cx="3030251" cy="2424778"/>
          </a:xfrm>
        </p:spPr>
        <p:txBody>
          <a:bodyPr lIns="36000" tIns="36000" rIns="36000" bIns="36000"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4"/>
                </a:solidFill>
              </a:defRPr>
            </a:lvl1pPr>
            <a:lvl2pPr marL="0" indent="0">
              <a:buNone/>
              <a:defRPr b="0"/>
            </a:lvl2pPr>
            <a:lvl3pPr marL="381600" indent="-381600">
              <a:buClr>
                <a:schemeClr val="accent4"/>
              </a:buClr>
              <a:buFont typeface="Calibri" panose="020F0502020204030204" pitchFamily="34" charset="0"/>
              <a:buChar char="●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3200" indent="-381600"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05200" indent="-342900">
              <a:buFont typeface="Calibri" panose="020F0502020204030204" pitchFamily="34" charset="0"/>
              <a:buChar char="−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47200" indent="-342900">
              <a:buFont typeface="Calibri" panose="020F0502020204030204" pitchFamily="34" charset="0"/>
              <a:buChar char="−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</a:lstStyle>
          <a:p>
            <a:pPr lvl="0"/>
            <a:r>
              <a:rPr lang="en-GB" dirty="0"/>
              <a:t>Click to edit subject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1"/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3369600"/>
            <a:ext cx="3031200" cy="2426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  <a:lvl2pPr marL="0" indent="0">
              <a:buNone/>
              <a:defRPr/>
            </a:lvl2pPr>
            <a:lvl3pPr marL="381600" indent="-381600">
              <a:buClr>
                <a:schemeClr val="accent4"/>
              </a:buClr>
              <a:buFont typeface="Calibri" panose="020F0502020204030204" pitchFamily="34" charset="0"/>
              <a:buChar char="●"/>
              <a:defRPr/>
            </a:lvl3pPr>
            <a:lvl4pPr marL="763200" indent="-381600">
              <a:defRPr/>
            </a:lvl4pPr>
            <a:lvl5pPr marL="1105200" indent="-342900">
              <a:buFont typeface="Calibri" panose="020F0502020204030204" pitchFamily="34" charset="0"/>
              <a:buChar char="−"/>
              <a:defRPr/>
            </a:lvl5pPr>
            <a:lvl6pPr marL="1447200" indent="-342900">
              <a:buFont typeface="Calibri" panose="020F0502020204030204" pitchFamily="34" charset="0"/>
              <a:buChar char="−"/>
              <a:defRPr/>
            </a:lvl6pPr>
          </a:lstStyle>
          <a:p>
            <a:pPr lvl="0"/>
            <a:r>
              <a:rPr lang="en-GB" dirty="0"/>
              <a:t>Click to edit subject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8520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612800"/>
            <a:ext cx="3891576" cy="4212000"/>
          </a:xfrm>
        </p:spPr>
        <p:txBody>
          <a:bodyPr lIns="36000" tIns="36000" rIns="36000" bIns="3600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  <a:lvl2pPr marL="0" indent="0">
              <a:buNone/>
              <a:tabLst/>
              <a:defRPr/>
            </a:lvl2pPr>
            <a:lvl3pPr marL="381600" indent="-381600">
              <a:buClr>
                <a:schemeClr val="accent4"/>
              </a:buClr>
              <a:buFont typeface="Calibri" panose="020F0502020204030204" pitchFamily="34" charset="0"/>
              <a:buChar char="●"/>
              <a:defRPr/>
            </a:lvl3pPr>
            <a:lvl4pPr marL="763200" indent="-381600">
              <a:defRPr/>
            </a:lvl4pPr>
            <a:lvl5pPr marL="1105200" indent="-342900">
              <a:buFont typeface="Calibri" panose="020F0502020204030204" pitchFamily="34" charset="0"/>
              <a:buChar char="−"/>
              <a:defRPr/>
            </a:lvl5pPr>
            <a:lvl6pPr marL="1447200" indent="-34290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Text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1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7"/>
          </p:nvPr>
        </p:nvSpPr>
        <p:spPr>
          <a:xfrm>
            <a:off x="4572000" y="1612800"/>
            <a:ext cx="3095625" cy="41767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5700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ful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4392000"/>
          </a:xfrm>
        </p:spPr>
        <p:txBody>
          <a:bodyPr lIns="36000" tIns="36000" rIns="36000" bIns="3600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81600" indent="-381600">
              <a:buFont typeface="Calibri" panose="020F0502020204030204" pitchFamily="34" charset="0"/>
              <a:buChar char="●"/>
              <a:defRPr>
                <a:solidFill>
                  <a:schemeClr val="bg1"/>
                </a:solidFill>
              </a:defRPr>
            </a:lvl2pPr>
            <a:lvl3pPr marL="763200" indent="-381600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marL="1105200" indent="-342000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1447200" indent="-342900">
              <a:buClr>
                <a:schemeClr val="bg1"/>
              </a:buClr>
              <a:buFont typeface="Calibri" panose="020F0502020204030204" pitchFamily="34" charset="0"/>
              <a:buChar char="−"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5"/>
            <a:endParaRPr lang="en-GB" dirty="0"/>
          </a:p>
          <a:p>
            <a:pPr lvl="4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644676"/>
      </p:ext>
    </p:extLst>
  </p:cSld>
  <p:clrMapOvr>
    <a:masterClrMapping/>
  </p:clrMapOvr>
  <p:transition spd="slow">
    <p:wipe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lide ful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68313" y="981075"/>
            <a:ext cx="7848600" cy="47513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7160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baseline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4096" y="347896"/>
            <a:ext cx="8229600" cy="2554736"/>
          </a:xfrm>
        </p:spPr>
        <p:txBody>
          <a:bodyPr>
            <a:normAutofit/>
          </a:bodyPr>
          <a:lstStyle>
            <a:lvl1pPr>
              <a:lnSpc>
                <a:spcPts val="7200"/>
              </a:lnSpc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en-US" dirty="0"/>
              <a:t>Title</a:t>
            </a:r>
            <a:endParaRPr lang="nl-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07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3"/>
              </a:buClr>
              <a:buFont typeface="Calibri" panose="020F0502020204030204" pitchFamily="34" charset="0"/>
              <a:buChar char="●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3200" indent="-381600">
              <a:buFont typeface="Calibri" panose="020F0502020204030204" pitchFamily="34" charset="0"/>
              <a:buChar char="−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05200" indent="-342900">
              <a:buFont typeface="Calibri" panose="020F0502020204030204" pitchFamily="34" charset="0"/>
              <a:buChar char="−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47200" indent="-342900">
              <a:buFont typeface="Calibri" panose="020F0502020204030204" pitchFamily="34" charset="0"/>
              <a:buChar char="−"/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0"/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972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baseline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4096" y="347896"/>
            <a:ext cx="8229600" cy="2554736"/>
          </a:xfrm>
        </p:spPr>
        <p:txBody>
          <a:bodyPr>
            <a:normAutofit/>
          </a:bodyPr>
          <a:lstStyle>
            <a:lvl1pPr>
              <a:lnSpc>
                <a:spcPts val="7200"/>
              </a:lnSpc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87837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72877" y="289223"/>
            <a:ext cx="4176464" cy="63094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>
            <a:lvl1pPr>
              <a:lnSpc>
                <a:spcPts val="4200"/>
              </a:lnSpc>
              <a:spcBef>
                <a:spcPct val="0"/>
              </a:spcBef>
              <a:buNone/>
              <a:defRPr sz="3600" b="1" baseline="0">
                <a:solidFill>
                  <a:srgbClr val="002264"/>
                </a:solidFill>
                <a:ea typeface="+mj-ea"/>
                <a:cs typeface="+mj-cs"/>
              </a:defRPr>
            </a:lvl1pPr>
          </a:lstStyle>
          <a:p>
            <a:pPr lvl="0"/>
            <a:r>
              <a:rPr lang="nl-NL" dirty="0"/>
              <a:t>Thank you</a:t>
            </a:r>
          </a:p>
        </p:txBody>
      </p:sp>
      <p:grpSp>
        <p:nvGrpSpPr>
          <p:cNvPr id="8" name="Groep 23"/>
          <p:cNvGrpSpPr/>
          <p:nvPr userDrawn="1"/>
        </p:nvGrpSpPr>
        <p:grpSpPr>
          <a:xfrm>
            <a:off x="452437" y="1836737"/>
            <a:ext cx="8239126" cy="3951288"/>
            <a:chOff x="452437" y="1836737"/>
            <a:chExt cx="8239126" cy="3951288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673600" y="3911600"/>
              <a:ext cx="1906588" cy="1876425"/>
            </a:xfrm>
            <a:prstGeom prst="rect">
              <a:avLst/>
            </a:prstGeom>
            <a:solidFill>
              <a:srgbClr val="00B1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778375" y="4424363"/>
              <a:ext cx="1652588" cy="823913"/>
            </a:xfrm>
            <a:custGeom>
              <a:avLst/>
              <a:gdLst>
                <a:gd name="T0" fmla="*/ 73 w 520"/>
                <a:gd name="T1" fmla="*/ 160 h 259"/>
                <a:gd name="T2" fmla="*/ 4 w 520"/>
                <a:gd name="T3" fmla="*/ 132 h 259"/>
                <a:gd name="T4" fmla="*/ 21 w 520"/>
                <a:gd name="T5" fmla="*/ 122 h 259"/>
                <a:gd name="T6" fmla="*/ 40 w 520"/>
                <a:gd name="T7" fmla="*/ 88 h 259"/>
                <a:gd name="T8" fmla="*/ 116 w 520"/>
                <a:gd name="T9" fmla="*/ 53 h 259"/>
                <a:gd name="T10" fmla="*/ 143 w 520"/>
                <a:gd name="T11" fmla="*/ 42 h 259"/>
                <a:gd name="T12" fmla="*/ 151 w 520"/>
                <a:gd name="T13" fmla="*/ 29 h 259"/>
                <a:gd name="T14" fmla="*/ 173 w 520"/>
                <a:gd name="T15" fmla="*/ 11 h 259"/>
                <a:gd name="T16" fmla="*/ 195 w 520"/>
                <a:gd name="T17" fmla="*/ 9 h 259"/>
                <a:gd name="T18" fmla="*/ 208 w 520"/>
                <a:gd name="T19" fmla="*/ 16 h 259"/>
                <a:gd name="T20" fmla="*/ 222 w 520"/>
                <a:gd name="T21" fmla="*/ 22 h 259"/>
                <a:gd name="T22" fmla="*/ 236 w 520"/>
                <a:gd name="T23" fmla="*/ 30 h 259"/>
                <a:gd name="T24" fmla="*/ 247 w 520"/>
                <a:gd name="T25" fmla="*/ 40 h 259"/>
                <a:gd name="T26" fmla="*/ 269 w 520"/>
                <a:gd name="T27" fmla="*/ 40 h 259"/>
                <a:gd name="T28" fmla="*/ 286 w 520"/>
                <a:gd name="T29" fmla="*/ 40 h 259"/>
                <a:gd name="T30" fmla="*/ 319 w 520"/>
                <a:gd name="T31" fmla="*/ 34 h 259"/>
                <a:gd name="T32" fmla="*/ 343 w 520"/>
                <a:gd name="T33" fmla="*/ 35 h 259"/>
                <a:gd name="T34" fmla="*/ 364 w 520"/>
                <a:gd name="T35" fmla="*/ 39 h 259"/>
                <a:gd name="T36" fmla="*/ 382 w 520"/>
                <a:gd name="T37" fmla="*/ 41 h 259"/>
                <a:gd name="T38" fmla="*/ 395 w 520"/>
                <a:gd name="T39" fmla="*/ 53 h 259"/>
                <a:gd name="T40" fmla="*/ 378 w 520"/>
                <a:gd name="T41" fmla="*/ 75 h 259"/>
                <a:gd name="T42" fmla="*/ 335 w 520"/>
                <a:gd name="T43" fmla="*/ 88 h 259"/>
                <a:gd name="T44" fmla="*/ 385 w 520"/>
                <a:gd name="T45" fmla="*/ 98 h 259"/>
                <a:gd name="T46" fmla="*/ 520 w 520"/>
                <a:gd name="T47" fmla="*/ 95 h 259"/>
                <a:gd name="T48" fmla="*/ 491 w 520"/>
                <a:gd name="T49" fmla="*/ 113 h 259"/>
                <a:gd name="T50" fmla="*/ 492 w 520"/>
                <a:gd name="T51" fmla="*/ 144 h 259"/>
                <a:gd name="T52" fmla="*/ 475 w 520"/>
                <a:gd name="T53" fmla="*/ 169 h 259"/>
                <a:gd name="T54" fmla="*/ 399 w 520"/>
                <a:gd name="T55" fmla="*/ 156 h 259"/>
                <a:gd name="T56" fmla="*/ 306 w 520"/>
                <a:gd name="T57" fmla="*/ 162 h 259"/>
                <a:gd name="T58" fmla="*/ 361 w 520"/>
                <a:gd name="T59" fmla="*/ 191 h 259"/>
                <a:gd name="T60" fmla="*/ 362 w 520"/>
                <a:gd name="T61" fmla="*/ 212 h 259"/>
                <a:gd name="T62" fmla="*/ 338 w 520"/>
                <a:gd name="T63" fmla="*/ 215 h 259"/>
                <a:gd name="T64" fmla="*/ 315 w 520"/>
                <a:gd name="T65" fmla="*/ 212 h 259"/>
                <a:gd name="T66" fmla="*/ 289 w 520"/>
                <a:gd name="T67" fmla="*/ 201 h 259"/>
                <a:gd name="T68" fmla="*/ 272 w 520"/>
                <a:gd name="T69" fmla="*/ 194 h 259"/>
                <a:gd name="T70" fmla="*/ 255 w 520"/>
                <a:gd name="T71" fmla="*/ 192 h 259"/>
                <a:gd name="T72" fmla="*/ 175 w 520"/>
                <a:gd name="T73" fmla="*/ 185 h 259"/>
                <a:gd name="T74" fmla="*/ 149 w 520"/>
                <a:gd name="T75" fmla="*/ 185 h 259"/>
                <a:gd name="T76" fmla="*/ 179 w 520"/>
                <a:gd name="T77" fmla="*/ 214 h 259"/>
                <a:gd name="T78" fmla="*/ 176 w 520"/>
                <a:gd name="T79" fmla="*/ 246 h 259"/>
                <a:gd name="T80" fmla="*/ 155 w 520"/>
                <a:gd name="T81" fmla="*/ 258 h 259"/>
                <a:gd name="T82" fmla="*/ 132 w 520"/>
                <a:gd name="T83" fmla="*/ 209 h 259"/>
                <a:gd name="T84" fmla="*/ 125 w 520"/>
                <a:gd name="T85" fmla="*/ 17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0" h="259">
                  <a:moveTo>
                    <a:pt x="125" y="170"/>
                  </a:moveTo>
                  <a:cubicBezTo>
                    <a:pt x="125" y="170"/>
                    <a:pt x="116" y="169"/>
                    <a:pt x="108" y="168"/>
                  </a:cubicBezTo>
                  <a:cubicBezTo>
                    <a:pt x="101" y="168"/>
                    <a:pt x="82" y="163"/>
                    <a:pt x="73" y="160"/>
                  </a:cubicBezTo>
                  <a:cubicBezTo>
                    <a:pt x="65" y="158"/>
                    <a:pt x="50" y="153"/>
                    <a:pt x="45" y="152"/>
                  </a:cubicBezTo>
                  <a:cubicBezTo>
                    <a:pt x="39" y="151"/>
                    <a:pt x="29" y="147"/>
                    <a:pt x="22" y="145"/>
                  </a:cubicBezTo>
                  <a:cubicBezTo>
                    <a:pt x="16" y="142"/>
                    <a:pt x="7" y="137"/>
                    <a:pt x="4" y="132"/>
                  </a:cubicBezTo>
                  <a:cubicBezTo>
                    <a:pt x="0" y="127"/>
                    <a:pt x="5" y="124"/>
                    <a:pt x="8" y="125"/>
                  </a:cubicBezTo>
                  <a:cubicBezTo>
                    <a:pt x="11" y="125"/>
                    <a:pt x="21" y="130"/>
                    <a:pt x="24" y="130"/>
                  </a:cubicBezTo>
                  <a:cubicBezTo>
                    <a:pt x="26" y="130"/>
                    <a:pt x="25" y="127"/>
                    <a:pt x="21" y="122"/>
                  </a:cubicBezTo>
                  <a:cubicBezTo>
                    <a:pt x="17" y="118"/>
                    <a:pt x="12" y="114"/>
                    <a:pt x="10" y="113"/>
                  </a:cubicBezTo>
                  <a:cubicBezTo>
                    <a:pt x="9" y="112"/>
                    <a:pt x="10" y="106"/>
                    <a:pt x="15" y="105"/>
                  </a:cubicBezTo>
                  <a:cubicBezTo>
                    <a:pt x="15" y="105"/>
                    <a:pt x="34" y="91"/>
                    <a:pt x="40" y="88"/>
                  </a:cubicBezTo>
                  <a:cubicBezTo>
                    <a:pt x="46" y="85"/>
                    <a:pt x="51" y="83"/>
                    <a:pt x="51" y="83"/>
                  </a:cubicBezTo>
                  <a:cubicBezTo>
                    <a:pt x="51" y="83"/>
                    <a:pt x="73" y="71"/>
                    <a:pt x="80" y="67"/>
                  </a:cubicBezTo>
                  <a:cubicBezTo>
                    <a:pt x="87" y="63"/>
                    <a:pt x="105" y="56"/>
                    <a:pt x="116" y="53"/>
                  </a:cubicBezTo>
                  <a:cubicBezTo>
                    <a:pt x="128" y="51"/>
                    <a:pt x="137" y="50"/>
                    <a:pt x="137" y="50"/>
                  </a:cubicBezTo>
                  <a:cubicBezTo>
                    <a:pt x="137" y="50"/>
                    <a:pt x="138" y="42"/>
                    <a:pt x="138" y="37"/>
                  </a:cubicBezTo>
                  <a:cubicBezTo>
                    <a:pt x="138" y="37"/>
                    <a:pt x="141" y="39"/>
                    <a:pt x="143" y="42"/>
                  </a:cubicBezTo>
                  <a:cubicBezTo>
                    <a:pt x="143" y="42"/>
                    <a:pt x="145" y="38"/>
                    <a:pt x="145" y="33"/>
                  </a:cubicBezTo>
                  <a:cubicBezTo>
                    <a:pt x="145" y="28"/>
                    <a:pt x="149" y="21"/>
                    <a:pt x="149" y="21"/>
                  </a:cubicBezTo>
                  <a:cubicBezTo>
                    <a:pt x="149" y="21"/>
                    <a:pt x="148" y="27"/>
                    <a:pt x="151" y="29"/>
                  </a:cubicBezTo>
                  <a:cubicBezTo>
                    <a:pt x="153" y="31"/>
                    <a:pt x="156" y="34"/>
                    <a:pt x="156" y="34"/>
                  </a:cubicBezTo>
                  <a:cubicBezTo>
                    <a:pt x="156" y="34"/>
                    <a:pt x="163" y="11"/>
                    <a:pt x="172" y="1"/>
                  </a:cubicBezTo>
                  <a:cubicBezTo>
                    <a:pt x="172" y="1"/>
                    <a:pt x="171" y="8"/>
                    <a:pt x="173" y="11"/>
                  </a:cubicBezTo>
                  <a:cubicBezTo>
                    <a:pt x="174" y="14"/>
                    <a:pt x="178" y="17"/>
                    <a:pt x="180" y="16"/>
                  </a:cubicBezTo>
                  <a:cubicBezTo>
                    <a:pt x="182" y="14"/>
                    <a:pt x="188" y="4"/>
                    <a:pt x="194" y="0"/>
                  </a:cubicBezTo>
                  <a:cubicBezTo>
                    <a:pt x="194" y="0"/>
                    <a:pt x="194" y="5"/>
                    <a:pt x="195" y="9"/>
                  </a:cubicBezTo>
                  <a:cubicBezTo>
                    <a:pt x="196" y="11"/>
                    <a:pt x="199" y="14"/>
                    <a:pt x="201" y="13"/>
                  </a:cubicBezTo>
                  <a:cubicBezTo>
                    <a:pt x="203" y="12"/>
                    <a:pt x="206" y="7"/>
                    <a:pt x="209" y="5"/>
                  </a:cubicBezTo>
                  <a:cubicBezTo>
                    <a:pt x="209" y="5"/>
                    <a:pt x="207" y="14"/>
                    <a:pt x="208" y="16"/>
                  </a:cubicBezTo>
                  <a:cubicBezTo>
                    <a:pt x="210" y="19"/>
                    <a:pt x="211" y="21"/>
                    <a:pt x="213" y="20"/>
                  </a:cubicBezTo>
                  <a:cubicBezTo>
                    <a:pt x="216" y="19"/>
                    <a:pt x="220" y="15"/>
                    <a:pt x="221" y="13"/>
                  </a:cubicBezTo>
                  <a:cubicBezTo>
                    <a:pt x="221" y="13"/>
                    <a:pt x="221" y="19"/>
                    <a:pt x="222" y="22"/>
                  </a:cubicBezTo>
                  <a:cubicBezTo>
                    <a:pt x="222" y="25"/>
                    <a:pt x="226" y="29"/>
                    <a:pt x="228" y="29"/>
                  </a:cubicBezTo>
                  <a:cubicBezTo>
                    <a:pt x="229" y="29"/>
                    <a:pt x="235" y="24"/>
                    <a:pt x="237" y="23"/>
                  </a:cubicBezTo>
                  <a:cubicBezTo>
                    <a:pt x="237" y="23"/>
                    <a:pt x="236" y="26"/>
                    <a:pt x="236" y="30"/>
                  </a:cubicBezTo>
                  <a:cubicBezTo>
                    <a:pt x="236" y="33"/>
                    <a:pt x="237" y="35"/>
                    <a:pt x="239" y="34"/>
                  </a:cubicBezTo>
                  <a:cubicBezTo>
                    <a:pt x="242" y="34"/>
                    <a:pt x="246" y="30"/>
                    <a:pt x="246" y="30"/>
                  </a:cubicBezTo>
                  <a:cubicBezTo>
                    <a:pt x="246" y="30"/>
                    <a:pt x="245" y="40"/>
                    <a:pt x="247" y="40"/>
                  </a:cubicBezTo>
                  <a:cubicBezTo>
                    <a:pt x="248" y="40"/>
                    <a:pt x="258" y="34"/>
                    <a:pt x="258" y="34"/>
                  </a:cubicBezTo>
                  <a:cubicBezTo>
                    <a:pt x="258" y="34"/>
                    <a:pt x="257" y="43"/>
                    <a:pt x="259" y="44"/>
                  </a:cubicBezTo>
                  <a:cubicBezTo>
                    <a:pt x="260" y="44"/>
                    <a:pt x="266" y="41"/>
                    <a:pt x="269" y="40"/>
                  </a:cubicBezTo>
                  <a:cubicBezTo>
                    <a:pt x="272" y="38"/>
                    <a:pt x="272" y="39"/>
                    <a:pt x="272" y="39"/>
                  </a:cubicBezTo>
                  <a:cubicBezTo>
                    <a:pt x="272" y="39"/>
                    <a:pt x="269" y="43"/>
                    <a:pt x="272" y="43"/>
                  </a:cubicBezTo>
                  <a:cubicBezTo>
                    <a:pt x="275" y="43"/>
                    <a:pt x="280" y="41"/>
                    <a:pt x="286" y="40"/>
                  </a:cubicBezTo>
                  <a:cubicBezTo>
                    <a:pt x="292" y="39"/>
                    <a:pt x="296" y="38"/>
                    <a:pt x="298" y="36"/>
                  </a:cubicBezTo>
                  <a:cubicBezTo>
                    <a:pt x="300" y="34"/>
                    <a:pt x="303" y="34"/>
                    <a:pt x="306" y="34"/>
                  </a:cubicBezTo>
                  <a:cubicBezTo>
                    <a:pt x="310" y="35"/>
                    <a:pt x="314" y="35"/>
                    <a:pt x="319" y="34"/>
                  </a:cubicBezTo>
                  <a:cubicBezTo>
                    <a:pt x="324" y="33"/>
                    <a:pt x="325" y="35"/>
                    <a:pt x="325" y="35"/>
                  </a:cubicBezTo>
                  <a:cubicBezTo>
                    <a:pt x="325" y="35"/>
                    <a:pt x="331" y="34"/>
                    <a:pt x="334" y="35"/>
                  </a:cubicBezTo>
                  <a:cubicBezTo>
                    <a:pt x="334" y="35"/>
                    <a:pt x="339" y="36"/>
                    <a:pt x="343" y="35"/>
                  </a:cubicBezTo>
                  <a:cubicBezTo>
                    <a:pt x="347" y="34"/>
                    <a:pt x="351" y="37"/>
                    <a:pt x="351" y="37"/>
                  </a:cubicBezTo>
                  <a:cubicBezTo>
                    <a:pt x="351" y="37"/>
                    <a:pt x="357" y="36"/>
                    <a:pt x="360" y="36"/>
                  </a:cubicBezTo>
                  <a:cubicBezTo>
                    <a:pt x="363" y="37"/>
                    <a:pt x="364" y="39"/>
                    <a:pt x="364" y="39"/>
                  </a:cubicBezTo>
                  <a:cubicBezTo>
                    <a:pt x="364" y="39"/>
                    <a:pt x="371" y="38"/>
                    <a:pt x="373" y="38"/>
                  </a:cubicBezTo>
                  <a:cubicBezTo>
                    <a:pt x="375" y="39"/>
                    <a:pt x="374" y="41"/>
                    <a:pt x="374" y="41"/>
                  </a:cubicBezTo>
                  <a:cubicBezTo>
                    <a:pt x="374" y="41"/>
                    <a:pt x="382" y="40"/>
                    <a:pt x="382" y="41"/>
                  </a:cubicBezTo>
                  <a:cubicBezTo>
                    <a:pt x="383" y="42"/>
                    <a:pt x="384" y="42"/>
                    <a:pt x="387" y="42"/>
                  </a:cubicBezTo>
                  <a:cubicBezTo>
                    <a:pt x="390" y="42"/>
                    <a:pt x="394" y="43"/>
                    <a:pt x="396" y="46"/>
                  </a:cubicBezTo>
                  <a:cubicBezTo>
                    <a:pt x="398" y="49"/>
                    <a:pt x="396" y="52"/>
                    <a:pt x="395" y="53"/>
                  </a:cubicBezTo>
                  <a:cubicBezTo>
                    <a:pt x="395" y="53"/>
                    <a:pt x="397" y="59"/>
                    <a:pt x="393" y="63"/>
                  </a:cubicBezTo>
                  <a:cubicBezTo>
                    <a:pt x="388" y="66"/>
                    <a:pt x="382" y="70"/>
                    <a:pt x="382" y="71"/>
                  </a:cubicBezTo>
                  <a:cubicBezTo>
                    <a:pt x="382" y="72"/>
                    <a:pt x="381" y="74"/>
                    <a:pt x="378" y="75"/>
                  </a:cubicBezTo>
                  <a:cubicBezTo>
                    <a:pt x="375" y="76"/>
                    <a:pt x="373" y="78"/>
                    <a:pt x="371" y="80"/>
                  </a:cubicBezTo>
                  <a:cubicBezTo>
                    <a:pt x="369" y="82"/>
                    <a:pt x="363" y="84"/>
                    <a:pt x="358" y="84"/>
                  </a:cubicBezTo>
                  <a:cubicBezTo>
                    <a:pt x="353" y="84"/>
                    <a:pt x="339" y="87"/>
                    <a:pt x="335" y="88"/>
                  </a:cubicBezTo>
                  <a:cubicBezTo>
                    <a:pt x="331" y="90"/>
                    <a:pt x="330" y="90"/>
                    <a:pt x="332" y="92"/>
                  </a:cubicBezTo>
                  <a:cubicBezTo>
                    <a:pt x="334" y="94"/>
                    <a:pt x="350" y="101"/>
                    <a:pt x="358" y="101"/>
                  </a:cubicBezTo>
                  <a:cubicBezTo>
                    <a:pt x="365" y="101"/>
                    <a:pt x="375" y="100"/>
                    <a:pt x="385" y="98"/>
                  </a:cubicBezTo>
                  <a:cubicBezTo>
                    <a:pt x="395" y="97"/>
                    <a:pt x="411" y="90"/>
                    <a:pt x="421" y="88"/>
                  </a:cubicBezTo>
                  <a:cubicBezTo>
                    <a:pt x="431" y="85"/>
                    <a:pt x="457" y="82"/>
                    <a:pt x="471" y="82"/>
                  </a:cubicBezTo>
                  <a:cubicBezTo>
                    <a:pt x="485" y="82"/>
                    <a:pt x="501" y="85"/>
                    <a:pt x="520" y="95"/>
                  </a:cubicBezTo>
                  <a:cubicBezTo>
                    <a:pt x="520" y="95"/>
                    <a:pt x="501" y="88"/>
                    <a:pt x="494" y="88"/>
                  </a:cubicBezTo>
                  <a:cubicBezTo>
                    <a:pt x="488" y="87"/>
                    <a:pt x="483" y="91"/>
                    <a:pt x="482" y="96"/>
                  </a:cubicBezTo>
                  <a:cubicBezTo>
                    <a:pt x="481" y="100"/>
                    <a:pt x="489" y="109"/>
                    <a:pt x="491" y="113"/>
                  </a:cubicBezTo>
                  <a:cubicBezTo>
                    <a:pt x="492" y="117"/>
                    <a:pt x="491" y="117"/>
                    <a:pt x="492" y="120"/>
                  </a:cubicBezTo>
                  <a:cubicBezTo>
                    <a:pt x="492" y="123"/>
                    <a:pt x="494" y="126"/>
                    <a:pt x="493" y="130"/>
                  </a:cubicBezTo>
                  <a:cubicBezTo>
                    <a:pt x="493" y="134"/>
                    <a:pt x="493" y="140"/>
                    <a:pt x="492" y="144"/>
                  </a:cubicBezTo>
                  <a:cubicBezTo>
                    <a:pt x="490" y="148"/>
                    <a:pt x="489" y="150"/>
                    <a:pt x="489" y="153"/>
                  </a:cubicBezTo>
                  <a:cubicBezTo>
                    <a:pt x="489" y="156"/>
                    <a:pt x="485" y="159"/>
                    <a:pt x="483" y="161"/>
                  </a:cubicBezTo>
                  <a:cubicBezTo>
                    <a:pt x="481" y="163"/>
                    <a:pt x="478" y="167"/>
                    <a:pt x="475" y="169"/>
                  </a:cubicBezTo>
                  <a:cubicBezTo>
                    <a:pt x="472" y="170"/>
                    <a:pt x="470" y="174"/>
                    <a:pt x="461" y="173"/>
                  </a:cubicBezTo>
                  <a:cubicBezTo>
                    <a:pt x="452" y="172"/>
                    <a:pt x="421" y="161"/>
                    <a:pt x="415" y="158"/>
                  </a:cubicBezTo>
                  <a:cubicBezTo>
                    <a:pt x="408" y="156"/>
                    <a:pt x="402" y="156"/>
                    <a:pt x="399" y="156"/>
                  </a:cubicBezTo>
                  <a:cubicBezTo>
                    <a:pt x="395" y="157"/>
                    <a:pt x="389" y="156"/>
                    <a:pt x="385" y="154"/>
                  </a:cubicBezTo>
                  <a:cubicBezTo>
                    <a:pt x="381" y="152"/>
                    <a:pt x="369" y="150"/>
                    <a:pt x="357" y="151"/>
                  </a:cubicBezTo>
                  <a:cubicBezTo>
                    <a:pt x="346" y="153"/>
                    <a:pt x="311" y="161"/>
                    <a:pt x="306" y="162"/>
                  </a:cubicBezTo>
                  <a:cubicBezTo>
                    <a:pt x="306" y="162"/>
                    <a:pt x="315" y="167"/>
                    <a:pt x="326" y="170"/>
                  </a:cubicBezTo>
                  <a:cubicBezTo>
                    <a:pt x="338" y="173"/>
                    <a:pt x="353" y="181"/>
                    <a:pt x="356" y="184"/>
                  </a:cubicBezTo>
                  <a:cubicBezTo>
                    <a:pt x="359" y="187"/>
                    <a:pt x="358" y="190"/>
                    <a:pt x="361" y="191"/>
                  </a:cubicBezTo>
                  <a:cubicBezTo>
                    <a:pt x="363" y="193"/>
                    <a:pt x="365" y="195"/>
                    <a:pt x="365" y="197"/>
                  </a:cubicBezTo>
                  <a:cubicBezTo>
                    <a:pt x="365" y="199"/>
                    <a:pt x="369" y="202"/>
                    <a:pt x="367" y="205"/>
                  </a:cubicBezTo>
                  <a:cubicBezTo>
                    <a:pt x="364" y="209"/>
                    <a:pt x="364" y="209"/>
                    <a:pt x="362" y="212"/>
                  </a:cubicBezTo>
                  <a:cubicBezTo>
                    <a:pt x="360" y="214"/>
                    <a:pt x="360" y="215"/>
                    <a:pt x="355" y="215"/>
                  </a:cubicBezTo>
                  <a:cubicBezTo>
                    <a:pt x="350" y="215"/>
                    <a:pt x="349" y="217"/>
                    <a:pt x="345" y="215"/>
                  </a:cubicBezTo>
                  <a:cubicBezTo>
                    <a:pt x="341" y="214"/>
                    <a:pt x="341" y="215"/>
                    <a:pt x="338" y="215"/>
                  </a:cubicBezTo>
                  <a:cubicBezTo>
                    <a:pt x="335" y="215"/>
                    <a:pt x="333" y="212"/>
                    <a:pt x="332" y="212"/>
                  </a:cubicBezTo>
                  <a:cubicBezTo>
                    <a:pt x="330" y="212"/>
                    <a:pt x="327" y="213"/>
                    <a:pt x="324" y="212"/>
                  </a:cubicBezTo>
                  <a:cubicBezTo>
                    <a:pt x="321" y="211"/>
                    <a:pt x="318" y="213"/>
                    <a:pt x="315" y="212"/>
                  </a:cubicBezTo>
                  <a:cubicBezTo>
                    <a:pt x="312" y="211"/>
                    <a:pt x="311" y="210"/>
                    <a:pt x="307" y="210"/>
                  </a:cubicBezTo>
                  <a:cubicBezTo>
                    <a:pt x="303" y="209"/>
                    <a:pt x="300" y="207"/>
                    <a:pt x="297" y="205"/>
                  </a:cubicBezTo>
                  <a:cubicBezTo>
                    <a:pt x="295" y="203"/>
                    <a:pt x="291" y="201"/>
                    <a:pt x="289" y="201"/>
                  </a:cubicBezTo>
                  <a:cubicBezTo>
                    <a:pt x="287" y="201"/>
                    <a:pt x="284" y="202"/>
                    <a:pt x="282" y="200"/>
                  </a:cubicBezTo>
                  <a:cubicBezTo>
                    <a:pt x="280" y="199"/>
                    <a:pt x="275" y="192"/>
                    <a:pt x="275" y="192"/>
                  </a:cubicBezTo>
                  <a:cubicBezTo>
                    <a:pt x="275" y="192"/>
                    <a:pt x="272" y="192"/>
                    <a:pt x="272" y="194"/>
                  </a:cubicBezTo>
                  <a:cubicBezTo>
                    <a:pt x="271" y="196"/>
                    <a:pt x="273" y="202"/>
                    <a:pt x="273" y="202"/>
                  </a:cubicBezTo>
                  <a:cubicBezTo>
                    <a:pt x="273" y="202"/>
                    <a:pt x="268" y="199"/>
                    <a:pt x="261" y="185"/>
                  </a:cubicBezTo>
                  <a:cubicBezTo>
                    <a:pt x="261" y="185"/>
                    <a:pt x="256" y="184"/>
                    <a:pt x="255" y="192"/>
                  </a:cubicBezTo>
                  <a:cubicBezTo>
                    <a:pt x="255" y="192"/>
                    <a:pt x="252" y="189"/>
                    <a:pt x="255" y="177"/>
                  </a:cubicBezTo>
                  <a:cubicBezTo>
                    <a:pt x="255" y="177"/>
                    <a:pt x="242" y="181"/>
                    <a:pt x="224" y="184"/>
                  </a:cubicBezTo>
                  <a:cubicBezTo>
                    <a:pt x="206" y="187"/>
                    <a:pt x="187" y="186"/>
                    <a:pt x="175" y="185"/>
                  </a:cubicBezTo>
                  <a:cubicBezTo>
                    <a:pt x="162" y="183"/>
                    <a:pt x="153" y="179"/>
                    <a:pt x="149" y="177"/>
                  </a:cubicBezTo>
                  <a:cubicBezTo>
                    <a:pt x="144" y="175"/>
                    <a:pt x="140" y="173"/>
                    <a:pt x="140" y="173"/>
                  </a:cubicBezTo>
                  <a:cubicBezTo>
                    <a:pt x="140" y="173"/>
                    <a:pt x="145" y="183"/>
                    <a:pt x="149" y="185"/>
                  </a:cubicBezTo>
                  <a:cubicBezTo>
                    <a:pt x="153" y="187"/>
                    <a:pt x="167" y="192"/>
                    <a:pt x="171" y="196"/>
                  </a:cubicBezTo>
                  <a:cubicBezTo>
                    <a:pt x="175" y="200"/>
                    <a:pt x="176" y="204"/>
                    <a:pt x="176" y="208"/>
                  </a:cubicBezTo>
                  <a:cubicBezTo>
                    <a:pt x="176" y="208"/>
                    <a:pt x="179" y="212"/>
                    <a:pt x="179" y="214"/>
                  </a:cubicBezTo>
                  <a:cubicBezTo>
                    <a:pt x="179" y="216"/>
                    <a:pt x="181" y="226"/>
                    <a:pt x="180" y="228"/>
                  </a:cubicBezTo>
                  <a:cubicBezTo>
                    <a:pt x="178" y="230"/>
                    <a:pt x="179" y="233"/>
                    <a:pt x="179" y="235"/>
                  </a:cubicBezTo>
                  <a:cubicBezTo>
                    <a:pt x="178" y="237"/>
                    <a:pt x="176" y="243"/>
                    <a:pt x="176" y="246"/>
                  </a:cubicBezTo>
                  <a:cubicBezTo>
                    <a:pt x="175" y="249"/>
                    <a:pt x="172" y="254"/>
                    <a:pt x="169" y="254"/>
                  </a:cubicBezTo>
                  <a:cubicBezTo>
                    <a:pt x="166" y="255"/>
                    <a:pt x="166" y="255"/>
                    <a:pt x="163" y="257"/>
                  </a:cubicBezTo>
                  <a:cubicBezTo>
                    <a:pt x="161" y="259"/>
                    <a:pt x="158" y="259"/>
                    <a:pt x="155" y="258"/>
                  </a:cubicBezTo>
                  <a:cubicBezTo>
                    <a:pt x="153" y="256"/>
                    <a:pt x="149" y="254"/>
                    <a:pt x="145" y="247"/>
                  </a:cubicBezTo>
                  <a:cubicBezTo>
                    <a:pt x="141" y="240"/>
                    <a:pt x="139" y="233"/>
                    <a:pt x="136" y="228"/>
                  </a:cubicBezTo>
                  <a:cubicBezTo>
                    <a:pt x="134" y="224"/>
                    <a:pt x="133" y="216"/>
                    <a:pt x="132" y="209"/>
                  </a:cubicBezTo>
                  <a:cubicBezTo>
                    <a:pt x="130" y="203"/>
                    <a:pt x="130" y="200"/>
                    <a:pt x="128" y="199"/>
                  </a:cubicBezTo>
                  <a:cubicBezTo>
                    <a:pt x="127" y="197"/>
                    <a:pt x="125" y="197"/>
                    <a:pt x="126" y="190"/>
                  </a:cubicBezTo>
                  <a:cubicBezTo>
                    <a:pt x="126" y="184"/>
                    <a:pt x="126" y="173"/>
                    <a:pt x="125" y="17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52437" y="3911600"/>
              <a:ext cx="1908175" cy="1876425"/>
            </a:xfrm>
            <a:prstGeom prst="rect">
              <a:avLst/>
            </a:prstGeom>
            <a:solidFill>
              <a:srgbClr val="00226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85787" y="4583113"/>
              <a:ext cx="1681163" cy="503238"/>
            </a:xfrm>
            <a:custGeom>
              <a:avLst/>
              <a:gdLst>
                <a:gd name="T0" fmla="*/ 518 w 529"/>
                <a:gd name="T1" fmla="*/ 92 h 158"/>
                <a:gd name="T2" fmla="*/ 528 w 529"/>
                <a:gd name="T3" fmla="*/ 91 h 158"/>
                <a:gd name="T4" fmla="*/ 520 w 529"/>
                <a:gd name="T5" fmla="*/ 83 h 158"/>
                <a:gd name="T6" fmla="*/ 483 w 529"/>
                <a:gd name="T7" fmla="*/ 67 h 158"/>
                <a:gd name="T8" fmla="*/ 437 w 529"/>
                <a:gd name="T9" fmla="*/ 52 h 158"/>
                <a:gd name="T10" fmla="*/ 353 w 529"/>
                <a:gd name="T11" fmla="*/ 38 h 158"/>
                <a:gd name="T12" fmla="*/ 327 w 529"/>
                <a:gd name="T13" fmla="*/ 22 h 158"/>
                <a:gd name="T14" fmla="*/ 300 w 529"/>
                <a:gd name="T15" fmla="*/ 1 h 158"/>
                <a:gd name="T16" fmla="*/ 290 w 529"/>
                <a:gd name="T17" fmla="*/ 10 h 158"/>
                <a:gd name="T18" fmla="*/ 281 w 529"/>
                <a:gd name="T19" fmla="*/ 17 h 158"/>
                <a:gd name="T20" fmla="*/ 274 w 529"/>
                <a:gd name="T21" fmla="*/ 24 h 158"/>
                <a:gd name="T22" fmla="*/ 266 w 529"/>
                <a:gd name="T23" fmla="*/ 30 h 158"/>
                <a:gd name="T24" fmla="*/ 274 w 529"/>
                <a:gd name="T25" fmla="*/ 37 h 158"/>
                <a:gd name="T26" fmla="*/ 234 w 529"/>
                <a:gd name="T27" fmla="*/ 41 h 158"/>
                <a:gd name="T28" fmla="*/ 150 w 529"/>
                <a:gd name="T29" fmla="*/ 46 h 158"/>
                <a:gd name="T30" fmla="*/ 128 w 529"/>
                <a:gd name="T31" fmla="*/ 51 h 158"/>
                <a:gd name="T32" fmla="*/ 138 w 529"/>
                <a:gd name="T33" fmla="*/ 56 h 158"/>
                <a:gd name="T34" fmla="*/ 89 w 529"/>
                <a:gd name="T35" fmla="*/ 65 h 158"/>
                <a:gd name="T36" fmla="*/ 69 w 529"/>
                <a:gd name="T37" fmla="*/ 57 h 158"/>
                <a:gd name="T38" fmla="*/ 13 w 529"/>
                <a:gd name="T39" fmla="*/ 26 h 158"/>
                <a:gd name="T40" fmla="*/ 3 w 529"/>
                <a:gd name="T41" fmla="*/ 31 h 158"/>
                <a:gd name="T42" fmla="*/ 7 w 529"/>
                <a:gd name="T43" fmla="*/ 45 h 158"/>
                <a:gd name="T44" fmla="*/ 11 w 529"/>
                <a:gd name="T45" fmla="*/ 57 h 158"/>
                <a:gd name="T46" fmla="*/ 16 w 529"/>
                <a:gd name="T47" fmla="*/ 74 h 158"/>
                <a:gd name="T48" fmla="*/ 15 w 529"/>
                <a:gd name="T49" fmla="*/ 91 h 158"/>
                <a:gd name="T50" fmla="*/ 11 w 529"/>
                <a:gd name="T51" fmla="*/ 104 h 158"/>
                <a:gd name="T52" fmla="*/ 6 w 529"/>
                <a:gd name="T53" fmla="*/ 121 h 158"/>
                <a:gd name="T54" fmla="*/ 1 w 529"/>
                <a:gd name="T55" fmla="*/ 133 h 158"/>
                <a:gd name="T56" fmla="*/ 49 w 529"/>
                <a:gd name="T57" fmla="*/ 119 h 158"/>
                <a:gd name="T58" fmla="*/ 94 w 529"/>
                <a:gd name="T59" fmla="*/ 102 h 158"/>
                <a:gd name="T60" fmla="*/ 139 w 529"/>
                <a:gd name="T61" fmla="*/ 108 h 158"/>
                <a:gd name="T62" fmla="*/ 124 w 529"/>
                <a:gd name="T63" fmla="*/ 112 h 158"/>
                <a:gd name="T64" fmla="*/ 132 w 529"/>
                <a:gd name="T65" fmla="*/ 125 h 158"/>
                <a:gd name="T66" fmla="*/ 139 w 529"/>
                <a:gd name="T67" fmla="*/ 138 h 158"/>
                <a:gd name="T68" fmla="*/ 174 w 529"/>
                <a:gd name="T69" fmla="*/ 132 h 158"/>
                <a:gd name="T70" fmla="*/ 204 w 529"/>
                <a:gd name="T71" fmla="*/ 128 h 158"/>
                <a:gd name="T72" fmla="*/ 238 w 529"/>
                <a:gd name="T73" fmla="*/ 136 h 158"/>
                <a:gd name="T74" fmla="*/ 274 w 529"/>
                <a:gd name="T75" fmla="*/ 143 h 158"/>
                <a:gd name="T76" fmla="*/ 270 w 529"/>
                <a:gd name="T77" fmla="*/ 148 h 158"/>
                <a:gd name="T78" fmla="*/ 265 w 529"/>
                <a:gd name="T79" fmla="*/ 153 h 158"/>
                <a:gd name="T80" fmla="*/ 277 w 529"/>
                <a:gd name="T81" fmla="*/ 156 h 158"/>
                <a:gd name="T82" fmla="*/ 333 w 529"/>
                <a:gd name="T83" fmla="*/ 141 h 158"/>
                <a:gd name="T84" fmla="*/ 438 w 529"/>
                <a:gd name="T85" fmla="*/ 129 h 158"/>
                <a:gd name="T86" fmla="*/ 483 w 529"/>
                <a:gd name="T87" fmla="*/ 121 h 158"/>
                <a:gd name="T88" fmla="*/ 515 w 529"/>
                <a:gd name="T89" fmla="*/ 108 h 158"/>
                <a:gd name="T90" fmla="*/ 529 w 529"/>
                <a:gd name="T91" fmla="*/ 100 h 158"/>
                <a:gd name="T92" fmla="*/ 524 w 529"/>
                <a:gd name="T93" fmla="*/ 98 h 158"/>
                <a:gd name="T94" fmla="*/ 507 w 529"/>
                <a:gd name="T95" fmla="*/ 101 h 158"/>
                <a:gd name="T96" fmla="*/ 512 w 529"/>
                <a:gd name="T97" fmla="*/ 9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29" h="158">
                  <a:moveTo>
                    <a:pt x="512" y="94"/>
                  </a:moveTo>
                  <a:cubicBezTo>
                    <a:pt x="514" y="93"/>
                    <a:pt x="515" y="92"/>
                    <a:pt x="518" y="92"/>
                  </a:cubicBezTo>
                  <a:cubicBezTo>
                    <a:pt x="521" y="92"/>
                    <a:pt x="524" y="93"/>
                    <a:pt x="526" y="93"/>
                  </a:cubicBezTo>
                  <a:cubicBezTo>
                    <a:pt x="528" y="93"/>
                    <a:pt x="528" y="92"/>
                    <a:pt x="528" y="91"/>
                  </a:cubicBezTo>
                  <a:cubicBezTo>
                    <a:pt x="528" y="90"/>
                    <a:pt x="528" y="88"/>
                    <a:pt x="526" y="86"/>
                  </a:cubicBezTo>
                  <a:cubicBezTo>
                    <a:pt x="524" y="85"/>
                    <a:pt x="521" y="84"/>
                    <a:pt x="520" y="83"/>
                  </a:cubicBezTo>
                  <a:cubicBezTo>
                    <a:pt x="519" y="82"/>
                    <a:pt x="511" y="79"/>
                    <a:pt x="506" y="76"/>
                  </a:cubicBezTo>
                  <a:cubicBezTo>
                    <a:pt x="500" y="74"/>
                    <a:pt x="489" y="69"/>
                    <a:pt x="483" y="67"/>
                  </a:cubicBezTo>
                  <a:cubicBezTo>
                    <a:pt x="476" y="65"/>
                    <a:pt x="464" y="61"/>
                    <a:pt x="460" y="60"/>
                  </a:cubicBezTo>
                  <a:cubicBezTo>
                    <a:pt x="456" y="58"/>
                    <a:pt x="450" y="55"/>
                    <a:pt x="437" y="52"/>
                  </a:cubicBezTo>
                  <a:cubicBezTo>
                    <a:pt x="424" y="49"/>
                    <a:pt x="398" y="43"/>
                    <a:pt x="385" y="42"/>
                  </a:cubicBezTo>
                  <a:cubicBezTo>
                    <a:pt x="372" y="40"/>
                    <a:pt x="357" y="39"/>
                    <a:pt x="353" y="38"/>
                  </a:cubicBezTo>
                  <a:cubicBezTo>
                    <a:pt x="349" y="37"/>
                    <a:pt x="346" y="36"/>
                    <a:pt x="344" y="34"/>
                  </a:cubicBezTo>
                  <a:cubicBezTo>
                    <a:pt x="342" y="33"/>
                    <a:pt x="333" y="27"/>
                    <a:pt x="327" y="22"/>
                  </a:cubicBezTo>
                  <a:cubicBezTo>
                    <a:pt x="322" y="16"/>
                    <a:pt x="313" y="8"/>
                    <a:pt x="309" y="5"/>
                  </a:cubicBezTo>
                  <a:cubicBezTo>
                    <a:pt x="305" y="1"/>
                    <a:pt x="303" y="0"/>
                    <a:pt x="300" y="1"/>
                  </a:cubicBezTo>
                  <a:cubicBezTo>
                    <a:pt x="297" y="2"/>
                    <a:pt x="296" y="5"/>
                    <a:pt x="294" y="6"/>
                  </a:cubicBezTo>
                  <a:cubicBezTo>
                    <a:pt x="292" y="7"/>
                    <a:pt x="290" y="10"/>
                    <a:pt x="290" y="10"/>
                  </a:cubicBezTo>
                  <a:cubicBezTo>
                    <a:pt x="289" y="11"/>
                    <a:pt x="287" y="12"/>
                    <a:pt x="286" y="13"/>
                  </a:cubicBezTo>
                  <a:cubicBezTo>
                    <a:pt x="285" y="14"/>
                    <a:pt x="283" y="16"/>
                    <a:pt x="281" y="17"/>
                  </a:cubicBezTo>
                  <a:cubicBezTo>
                    <a:pt x="280" y="19"/>
                    <a:pt x="280" y="20"/>
                    <a:pt x="278" y="21"/>
                  </a:cubicBezTo>
                  <a:cubicBezTo>
                    <a:pt x="276" y="21"/>
                    <a:pt x="276" y="23"/>
                    <a:pt x="274" y="24"/>
                  </a:cubicBezTo>
                  <a:cubicBezTo>
                    <a:pt x="272" y="24"/>
                    <a:pt x="272" y="27"/>
                    <a:pt x="270" y="27"/>
                  </a:cubicBezTo>
                  <a:cubicBezTo>
                    <a:pt x="268" y="28"/>
                    <a:pt x="268" y="30"/>
                    <a:pt x="266" y="30"/>
                  </a:cubicBezTo>
                  <a:cubicBezTo>
                    <a:pt x="265" y="31"/>
                    <a:pt x="263" y="34"/>
                    <a:pt x="264" y="35"/>
                  </a:cubicBezTo>
                  <a:cubicBezTo>
                    <a:pt x="265" y="36"/>
                    <a:pt x="271" y="36"/>
                    <a:pt x="274" y="37"/>
                  </a:cubicBezTo>
                  <a:cubicBezTo>
                    <a:pt x="278" y="37"/>
                    <a:pt x="280" y="38"/>
                    <a:pt x="280" y="38"/>
                  </a:cubicBezTo>
                  <a:cubicBezTo>
                    <a:pt x="280" y="38"/>
                    <a:pt x="254" y="40"/>
                    <a:pt x="234" y="41"/>
                  </a:cubicBezTo>
                  <a:cubicBezTo>
                    <a:pt x="213" y="43"/>
                    <a:pt x="172" y="48"/>
                    <a:pt x="162" y="50"/>
                  </a:cubicBezTo>
                  <a:cubicBezTo>
                    <a:pt x="162" y="50"/>
                    <a:pt x="153" y="47"/>
                    <a:pt x="150" y="46"/>
                  </a:cubicBezTo>
                  <a:cubicBezTo>
                    <a:pt x="146" y="45"/>
                    <a:pt x="141" y="44"/>
                    <a:pt x="136" y="45"/>
                  </a:cubicBezTo>
                  <a:cubicBezTo>
                    <a:pt x="130" y="47"/>
                    <a:pt x="128" y="49"/>
                    <a:pt x="128" y="51"/>
                  </a:cubicBezTo>
                  <a:cubicBezTo>
                    <a:pt x="128" y="53"/>
                    <a:pt x="132" y="53"/>
                    <a:pt x="134" y="53"/>
                  </a:cubicBezTo>
                  <a:cubicBezTo>
                    <a:pt x="136" y="53"/>
                    <a:pt x="137" y="54"/>
                    <a:pt x="138" y="56"/>
                  </a:cubicBezTo>
                  <a:cubicBezTo>
                    <a:pt x="138" y="56"/>
                    <a:pt x="118" y="60"/>
                    <a:pt x="110" y="61"/>
                  </a:cubicBezTo>
                  <a:cubicBezTo>
                    <a:pt x="102" y="63"/>
                    <a:pt x="91" y="65"/>
                    <a:pt x="89" y="65"/>
                  </a:cubicBezTo>
                  <a:cubicBezTo>
                    <a:pt x="88" y="65"/>
                    <a:pt x="82" y="62"/>
                    <a:pt x="78" y="61"/>
                  </a:cubicBezTo>
                  <a:cubicBezTo>
                    <a:pt x="75" y="59"/>
                    <a:pt x="71" y="58"/>
                    <a:pt x="69" y="57"/>
                  </a:cubicBezTo>
                  <a:cubicBezTo>
                    <a:pt x="68" y="56"/>
                    <a:pt x="48" y="44"/>
                    <a:pt x="41" y="40"/>
                  </a:cubicBezTo>
                  <a:cubicBezTo>
                    <a:pt x="34" y="36"/>
                    <a:pt x="18" y="29"/>
                    <a:pt x="13" y="26"/>
                  </a:cubicBezTo>
                  <a:cubicBezTo>
                    <a:pt x="8" y="24"/>
                    <a:pt x="5" y="23"/>
                    <a:pt x="3" y="25"/>
                  </a:cubicBezTo>
                  <a:cubicBezTo>
                    <a:pt x="1" y="26"/>
                    <a:pt x="3" y="30"/>
                    <a:pt x="3" y="31"/>
                  </a:cubicBezTo>
                  <a:cubicBezTo>
                    <a:pt x="3" y="33"/>
                    <a:pt x="4" y="36"/>
                    <a:pt x="5" y="38"/>
                  </a:cubicBezTo>
                  <a:cubicBezTo>
                    <a:pt x="6" y="40"/>
                    <a:pt x="7" y="44"/>
                    <a:pt x="7" y="45"/>
                  </a:cubicBezTo>
                  <a:cubicBezTo>
                    <a:pt x="7" y="47"/>
                    <a:pt x="9" y="50"/>
                    <a:pt x="10" y="51"/>
                  </a:cubicBezTo>
                  <a:cubicBezTo>
                    <a:pt x="11" y="52"/>
                    <a:pt x="11" y="56"/>
                    <a:pt x="11" y="57"/>
                  </a:cubicBezTo>
                  <a:cubicBezTo>
                    <a:pt x="11" y="59"/>
                    <a:pt x="12" y="62"/>
                    <a:pt x="13" y="63"/>
                  </a:cubicBezTo>
                  <a:cubicBezTo>
                    <a:pt x="14" y="65"/>
                    <a:pt x="14" y="71"/>
                    <a:pt x="16" y="74"/>
                  </a:cubicBezTo>
                  <a:cubicBezTo>
                    <a:pt x="17" y="77"/>
                    <a:pt x="18" y="82"/>
                    <a:pt x="17" y="84"/>
                  </a:cubicBezTo>
                  <a:cubicBezTo>
                    <a:pt x="16" y="87"/>
                    <a:pt x="15" y="89"/>
                    <a:pt x="15" y="91"/>
                  </a:cubicBezTo>
                  <a:cubicBezTo>
                    <a:pt x="14" y="92"/>
                    <a:pt x="14" y="96"/>
                    <a:pt x="13" y="97"/>
                  </a:cubicBezTo>
                  <a:cubicBezTo>
                    <a:pt x="12" y="98"/>
                    <a:pt x="11" y="102"/>
                    <a:pt x="11" y="104"/>
                  </a:cubicBezTo>
                  <a:cubicBezTo>
                    <a:pt x="11" y="106"/>
                    <a:pt x="10" y="110"/>
                    <a:pt x="9" y="112"/>
                  </a:cubicBezTo>
                  <a:cubicBezTo>
                    <a:pt x="8" y="115"/>
                    <a:pt x="6" y="119"/>
                    <a:pt x="6" y="121"/>
                  </a:cubicBezTo>
                  <a:cubicBezTo>
                    <a:pt x="5" y="123"/>
                    <a:pt x="4" y="125"/>
                    <a:pt x="3" y="127"/>
                  </a:cubicBezTo>
                  <a:cubicBezTo>
                    <a:pt x="2" y="129"/>
                    <a:pt x="1" y="132"/>
                    <a:pt x="1" y="133"/>
                  </a:cubicBezTo>
                  <a:cubicBezTo>
                    <a:pt x="1" y="134"/>
                    <a:pt x="0" y="138"/>
                    <a:pt x="9" y="136"/>
                  </a:cubicBezTo>
                  <a:cubicBezTo>
                    <a:pt x="17" y="134"/>
                    <a:pt x="42" y="122"/>
                    <a:pt x="49" y="119"/>
                  </a:cubicBezTo>
                  <a:cubicBezTo>
                    <a:pt x="56" y="115"/>
                    <a:pt x="72" y="109"/>
                    <a:pt x="77" y="107"/>
                  </a:cubicBezTo>
                  <a:cubicBezTo>
                    <a:pt x="82" y="105"/>
                    <a:pt x="88" y="102"/>
                    <a:pt x="94" y="102"/>
                  </a:cubicBezTo>
                  <a:cubicBezTo>
                    <a:pt x="99" y="102"/>
                    <a:pt x="115" y="103"/>
                    <a:pt x="121" y="104"/>
                  </a:cubicBezTo>
                  <a:cubicBezTo>
                    <a:pt x="127" y="105"/>
                    <a:pt x="139" y="108"/>
                    <a:pt x="139" y="108"/>
                  </a:cubicBezTo>
                  <a:cubicBezTo>
                    <a:pt x="139" y="108"/>
                    <a:pt x="134" y="109"/>
                    <a:pt x="130" y="110"/>
                  </a:cubicBezTo>
                  <a:cubicBezTo>
                    <a:pt x="126" y="110"/>
                    <a:pt x="124" y="110"/>
                    <a:pt x="124" y="112"/>
                  </a:cubicBezTo>
                  <a:cubicBezTo>
                    <a:pt x="124" y="113"/>
                    <a:pt x="127" y="118"/>
                    <a:pt x="127" y="119"/>
                  </a:cubicBezTo>
                  <a:cubicBezTo>
                    <a:pt x="128" y="121"/>
                    <a:pt x="130" y="124"/>
                    <a:pt x="132" y="125"/>
                  </a:cubicBezTo>
                  <a:cubicBezTo>
                    <a:pt x="133" y="126"/>
                    <a:pt x="135" y="131"/>
                    <a:pt x="136" y="133"/>
                  </a:cubicBezTo>
                  <a:cubicBezTo>
                    <a:pt x="136" y="134"/>
                    <a:pt x="138" y="136"/>
                    <a:pt x="139" y="138"/>
                  </a:cubicBezTo>
                  <a:cubicBezTo>
                    <a:pt x="139" y="140"/>
                    <a:pt x="141" y="143"/>
                    <a:pt x="147" y="142"/>
                  </a:cubicBezTo>
                  <a:cubicBezTo>
                    <a:pt x="153" y="141"/>
                    <a:pt x="169" y="135"/>
                    <a:pt x="174" y="132"/>
                  </a:cubicBezTo>
                  <a:cubicBezTo>
                    <a:pt x="180" y="130"/>
                    <a:pt x="191" y="126"/>
                    <a:pt x="193" y="126"/>
                  </a:cubicBezTo>
                  <a:cubicBezTo>
                    <a:pt x="195" y="125"/>
                    <a:pt x="203" y="127"/>
                    <a:pt x="204" y="128"/>
                  </a:cubicBezTo>
                  <a:cubicBezTo>
                    <a:pt x="206" y="130"/>
                    <a:pt x="208" y="131"/>
                    <a:pt x="210" y="131"/>
                  </a:cubicBezTo>
                  <a:cubicBezTo>
                    <a:pt x="213" y="131"/>
                    <a:pt x="232" y="135"/>
                    <a:pt x="238" y="136"/>
                  </a:cubicBezTo>
                  <a:cubicBezTo>
                    <a:pt x="244" y="137"/>
                    <a:pt x="265" y="140"/>
                    <a:pt x="276" y="141"/>
                  </a:cubicBezTo>
                  <a:cubicBezTo>
                    <a:pt x="276" y="141"/>
                    <a:pt x="275" y="142"/>
                    <a:pt x="274" y="143"/>
                  </a:cubicBezTo>
                  <a:cubicBezTo>
                    <a:pt x="274" y="144"/>
                    <a:pt x="273" y="144"/>
                    <a:pt x="272" y="145"/>
                  </a:cubicBezTo>
                  <a:cubicBezTo>
                    <a:pt x="271" y="146"/>
                    <a:pt x="272" y="147"/>
                    <a:pt x="270" y="148"/>
                  </a:cubicBezTo>
                  <a:cubicBezTo>
                    <a:pt x="269" y="148"/>
                    <a:pt x="268" y="149"/>
                    <a:pt x="267" y="150"/>
                  </a:cubicBezTo>
                  <a:cubicBezTo>
                    <a:pt x="267" y="151"/>
                    <a:pt x="266" y="151"/>
                    <a:pt x="265" y="153"/>
                  </a:cubicBezTo>
                  <a:cubicBezTo>
                    <a:pt x="264" y="154"/>
                    <a:pt x="263" y="156"/>
                    <a:pt x="263" y="157"/>
                  </a:cubicBezTo>
                  <a:cubicBezTo>
                    <a:pt x="264" y="158"/>
                    <a:pt x="269" y="158"/>
                    <a:pt x="277" y="156"/>
                  </a:cubicBezTo>
                  <a:cubicBezTo>
                    <a:pt x="285" y="153"/>
                    <a:pt x="304" y="145"/>
                    <a:pt x="309" y="141"/>
                  </a:cubicBezTo>
                  <a:cubicBezTo>
                    <a:pt x="309" y="141"/>
                    <a:pt x="323" y="141"/>
                    <a:pt x="333" y="141"/>
                  </a:cubicBezTo>
                  <a:cubicBezTo>
                    <a:pt x="344" y="140"/>
                    <a:pt x="384" y="137"/>
                    <a:pt x="395" y="136"/>
                  </a:cubicBezTo>
                  <a:cubicBezTo>
                    <a:pt x="406" y="136"/>
                    <a:pt x="430" y="132"/>
                    <a:pt x="438" y="129"/>
                  </a:cubicBezTo>
                  <a:cubicBezTo>
                    <a:pt x="446" y="127"/>
                    <a:pt x="458" y="124"/>
                    <a:pt x="461" y="124"/>
                  </a:cubicBezTo>
                  <a:cubicBezTo>
                    <a:pt x="465" y="124"/>
                    <a:pt x="477" y="122"/>
                    <a:pt x="483" y="121"/>
                  </a:cubicBezTo>
                  <a:cubicBezTo>
                    <a:pt x="489" y="119"/>
                    <a:pt x="500" y="114"/>
                    <a:pt x="503" y="113"/>
                  </a:cubicBezTo>
                  <a:cubicBezTo>
                    <a:pt x="506" y="112"/>
                    <a:pt x="511" y="110"/>
                    <a:pt x="515" y="108"/>
                  </a:cubicBezTo>
                  <a:cubicBezTo>
                    <a:pt x="519" y="107"/>
                    <a:pt x="525" y="104"/>
                    <a:pt x="526" y="103"/>
                  </a:cubicBezTo>
                  <a:cubicBezTo>
                    <a:pt x="528" y="102"/>
                    <a:pt x="529" y="102"/>
                    <a:pt x="529" y="100"/>
                  </a:cubicBezTo>
                  <a:cubicBezTo>
                    <a:pt x="529" y="99"/>
                    <a:pt x="528" y="98"/>
                    <a:pt x="527" y="98"/>
                  </a:cubicBezTo>
                  <a:cubicBezTo>
                    <a:pt x="526" y="98"/>
                    <a:pt x="525" y="97"/>
                    <a:pt x="524" y="98"/>
                  </a:cubicBezTo>
                  <a:cubicBezTo>
                    <a:pt x="523" y="98"/>
                    <a:pt x="520" y="100"/>
                    <a:pt x="517" y="100"/>
                  </a:cubicBezTo>
                  <a:cubicBezTo>
                    <a:pt x="514" y="101"/>
                    <a:pt x="508" y="101"/>
                    <a:pt x="507" y="101"/>
                  </a:cubicBezTo>
                  <a:cubicBezTo>
                    <a:pt x="505" y="101"/>
                    <a:pt x="504" y="101"/>
                    <a:pt x="504" y="100"/>
                  </a:cubicBezTo>
                  <a:cubicBezTo>
                    <a:pt x="505" y="100"/>
                    <a:pt x="510" y="95"/>
                    <a:pt x="512" y="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563812" y="1836737"/>
              <a:ext cx="1906588" cy="1874838"/>
            </a:xfrm>
            <a:prstGeom prst="rect">
              <a:avLst/>
            </a:prstGeom>
            <a:solidFill>
              <a:srgbClr val="139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719387" y="2033587"/>
              <a:ext cx="1449388" cy="1331913"/>
            </a:xfrm>
            <a:custGeom>
              <a:avLst/>
              <a:gdLst>
                <a:gd name="T0" fmla="*/ 291 w 456"/>
                <a:gd name="T1" fmla="*/ 397 h 419"/>
                <a:gd name="T2" fmla="*/ 243 w 456"/>
                <a:gd name="T3" fmla="*/ 386 h 419"/>
                <a:gd name="T4" fmla="*/ 196 w 456"/>
                <a:gd name="T5" fmla="*/ 379 h 419"/>
                <a:gd name="T6" fmla="*/ 147 w 456"/>
                <a:gd name="T7" fmla="*/ 337 h 419"/>
                <a:gd name="T8" fmla="*/ 122 w 456"/>
                <a:gd name="T9" fmla="*/ 287 h 419"/>
                <a:gd name="T10" fmla="*/ 156 w 456"/>
                <a:gd name="T11" fmla="*/ 325 h 419"/>
                <a:gd name="T12" fmla="*/ 131 w 456"/>
                <a:gd name="T13" fmla="*/ 279 h 419"/>
                <a:gd name="T14" fmla="*/ 157 w 456"/>
                <a:gd name="T15" fmla="*/ 307 h 419"/>
                <a:gd name="T16" fmla="*/ 135 w 456"/>
                <a:gd name="T17" fmla="*/ 274 h 419"/>
                <a:gd name="T18" fmla="*/ 164 w 456"/>
                <a:gd name="T19" fmla="*/ 300 h 419"/>
                <a:gd name="T20" fmla="*/ 141 w 456"/>
                <a:gd name="T21" fmla="*/ 271 h 419"/>
                <a:gd name="T22" fmla="*/ 169 w 456"/>
                <a:gd name="T23" fmla="*/ 295 h 419"/>
                <a:gd name="T24" fmla="*/ 145 w 456"/>
                <a:gd name="T25" fmla="*/ 264 h 419"/>
                <a:gd name="T26" fmla="*/ 174 w 456"/>
                <a:gd name="T27" fmla="*/ 289 h 419"/>
                <a:gd name="T28" fmla="*/ 149 w 456"/>
                <a:gd name="T29" fmla="*/ 263 h 419"/>
                <a:gd name="T30" fmla="*/ 179 w 456"/>
                <a:gd name="T31" fmla="*/ 286 h 419"/>
                <a:gd name="T32" fmla="*/ 155 w 456"/>
                <a:gd name="T33" fmla="*/ 260 h 419"/>
                <a:gd name="T34" fmla="*/ 186 w 456"/>
                <a:gd name="T35" fmla="*/ 254 h 419"/>
                <a:gd name="T36" fmla="*/ 237 w 456"/>
                <a:gd name="T37" fmla="*/ 271 h 419"/>
                <a:gd name="T38" fmla="*/ 297 w 456"/>
                <a:gd name="T39" fmla="*/ 305 h 419"/>
                <a:gd name="T40" fmla="*/ 192 w 456"/>
                <a:gd name="T41" fmla="*/ 254 h 419"/>
                <a:gd name="T42" fmla="*/ 263 w 456"/>
                <a:gd name="T43" fmla="*/ 265 h 419"/>
                <a:gd name="T44" fmla="*/ 334 w 456"/>
                <a:gd name="T45" fmla="*/ 271 h 419"/>
                <a:gd name="T46" fmla="*/ 266 w 456"/>
                <a:gd name="T47" fmla="*/ 264 h 419"/>
                <a:gd name="T48" fmla="*/ 194 w 456"/>
                <a:gd name="T49" fmla="*/ 251 h 419"/>
                <a:gd name="T50" fmla="*/ 273 w 456"/>
                <a:gd name="T51" fmla="*/ 254 h 419"/>
                <a:gd name="T52" fmla="*/ 354 w 456"/>
                <a:gd name="T53" fmla="*/ 225 h 419"/>
                <a:gd name="T54" fmla="*/ 378 w 456"/>
                <a:gd name="T55" fmla="*/ 209 h 419"/>
                <a:gd name="T56" fmla="*/ 429 w 456"/>
                <a:gd name="T57" fmla="*/ 198 h 419"/>
                <a:gd name="T58" fmla="*/ 422 w 456"/>
                <a:gd name="T59" fmla="*/ 129 h 419"/>
                <a:gd name="T60" fmla="*/ 236 w 456"/>
                <a:gd name="T61" fmla="*/ 0 h 419"/>
                <a:gd name="T62" fmla="*/ 332 w 456"/>
                <a:gd name="T63" fmla="*/ 82 h 419"/>
                <a:gd name="T64" fmla="*/ 400 w 456"/>
                <a:gd name="T65" fmla="*/ 117 h 419"/>
                <a:gd name="T66" fmla="*/ 439 w 456"/>
                <a:gd name="T67" fmla="*/ 181 h 419"/>
                <a:gd name="T68" fmla="*/ 391 w 456"/>
                <a:gd name="T69" fmla="*/ 205 h 419"/>
                <a:gd name="T70" fmla="*/ 367 w 456"/>
                <a:gd name="T71" fmla="*/ 179 h 419"/>
                <a:gd name="T72" fmla="*/ 287 w 456"/>
                <a:gd name="T73" fmla="*/ 168 h 419"/>
                <a:gd name="T74" fmla="*/ 131 w 456"/>
                <a:gd name="T75" fmla="*/ 115 h 419"/>
                <a:gd name="T76" fmla="*/ 257 w 456"/>
                <a:gd name="T77" fmla="*/ 166 h 419"/>
                <a:gd name="T78" fmla="*/ 332 w 456"/>
                <a:gd name="T79" fmla="*/ 176 h 419"/>
                <a:gd name="T80" fmla="*/ 382 w 456"/>
                <a:gd name="T81" fmla="*/ 188 h 419"/>
                <a:gd name="T82" fmla="*/ 394 w 456"/>
                <a:gd name="T83" fmla="*/ 198 h 419"/>
                <a:gd name="T84" fmla="*/ 379 w 456"/>
                <a:gd name="T85" fmla="*/ 206 h 419"/>
                <a:gd name="T86" fmla="*/ 371 w 456"/>
                <a:gd name="T87" fmla="*/ 205 h 419"/>
                <a:gd name="T88" fmla="*/ 364 w 456"/>
                <a:gd name="T89" fmla="*/ 201 h 419"/>
                <a:gd name="T90" fmla="*/ 367 w 456"/>
                <a:gd name="T91" fmla="*/ 192 h 419"/>
                <a:gd name="T92" fmla="*/ 355 w 456"/>
                <a:gd name="T93" fmla="*/ 188 h 419"/>
                <a:gd name="T94" fmla="*/ 350 w 456"/>
                <a:gd name="T95" fmla="*/ 192 h 419"/>
                <a:gd name="T96" fmla="*/ 323 w 456"/>
                <a:gd name="T97" fmla="*/ 187 h 419"/>
                <a:gd name="T98" fmla="*/ 263 w 456"/>
                <a:gd name="T99" fmla="*/ 181 h 419"/>
                <a:gd name="T100" fmla="*/ 221 w 456"/>
                <a:gd name="T101" fmla="*/ 173 h 419"/>
                <a:gd name="T102" fmla="*/ 93 w 456"/>
                <a:gd name="T103" fmla="*/ 206 h 419"/>
                <a:gd name="T104" fmla="*/ 157 w 456"/>
                <a:gd name="T105" fmla="*/ 398 h 419"/>
                <a:gd name="T106" fmla="*/ 189 w 456"/>
                <a:gd name="T107" fmla="*/ 401 h 419"/>
                <a:gd name="T108" fmla="*/ 227 w 456"/>
                <a:gd name="T109" fmla="*/ 415 h 419"/>
                <a:gd name="T110" fmla="*/ 291 w 456"/>
                <a:gd name="T111" fmla="*/ 397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6" h="419">
                  <a:moveTo>
                    <a:pt x="291" y="397"/>
                  </a:moveTo>
                  <a:cubicBezTo>
                    <a:pt x="288" y="384"/>
                    <a:pt x="257" y="388"/>
                    <a:pt x="243" y="386"/>
                  </a:cubicBezTo>
                  <a:cubicBezTo>
                    <a:pt x="224" y="382"/>
                    <a:pt x="213" y="386"/>
                    <a:pt x="196" y="379"/>
                  </a:cubicBezTo>
                  <a:cubicBezTo>
                    <a:pt x="177" y="370"/>
                    <a:pt x="161" y="350"/>
                    <a:pt x="147" y="337"/>
                  </a:cubicBezTo>
                  <a:cubicBezTo>
                    <a:pt x="136" y="328"/>
                    <a:pt x="108" y="313"/>
                    <a:pt x="122" y="287"/>
                  </a:cubicBezTo>
                  <a:cubicBezTo>
                    <a:pt x="137" y="299"/>
                    <a:pt x="126" y="302"/>
                    <a:pt x="156" y="325"/>
                  </a:cubicBezTo>
                  <a:cubicBezTo>
                    <a:pt x="142" y="311"/>
                    <a:pt x="124" y="283"/>
                    <a:pt x="131" y="279"/>
                  </a:cubicBezTo>
                  <a:cubicBezTo>
                    <a:pt x="135" y="295"/>
                    <a:pt x="141" y="296"/>
                    <a:pt x="157" y="307"/>
                  </a:cubicBezTo>
                  <a:cubicBezTo>
                    <a:pt x="142" y="296"/>
                    <a:pt x="140" y="289"/>
                    <a:pt x="135" y="274"/>
                  </a:cubicBezTo>
                  <a:cubicBezTo>
                    <a:pt x="141" y="288"/>
                    <a:pt x="150" y="292"/>
                    <a:pt x="164" y="300"/>
                  </a:cubicBezTo>
                  <a:cubicBezTo>
                    <a:pt x="145" y="288"/>
                    <a:pt x="139" y="278"/>
                    <a:pt x="141" y="271"/>
                  </a:cubicBezTo>
                  <a:cubicBezTo>
                    <a:pt x="143" y="280"/>
                    <a:pt x="159" y="287"/>
                    <a:pt x="169" y="295"/>
                  </a:cubicBezTo>
                  <a:cubicBezTo>
                    <a:pt x="155" y="284"/>
                    <a:pt x="151" y="281"/>
                    <a:pt x="145" y="264"/>
                  </a:cubicBezTo>
                  <a:cubicBezTo>
                    <a:pt x="154" y="278"/>
                    <a:pt x="160" y="284"/>
                    <a:pt x="174" y="289"/>
                  </a:cubicBezTo>
                  <a:cubicBezTo>
                    <a:pt x="159" y="282"/>
                    <a:pt x="152" y="276"/>
                    <a:pt x="149" y="263"/>
                  </a:cubicBezTo>
                  <a:cubicBezTo>
                    <a:pt x="158" y="269"/>
                    <a:pt x="164" y="280"/>
                    <a:pt x="179" y="286"/>
                  </a:cubicBezTo>
                  <a:cubicBezTo>
                    <a:pt x="167" y="278"/>
                    <a:pt x="157" y="265"/>
                    <a:pt x="155" y="260"/>
                  </a:cubicBezTo>
                  <a:cubicBezTo>
                    <a:pt x="156" y="258"/>
                    <a:pt x="179" y="252"/>
                    <a:pt x="186" y="254"/>
                  </a:cubicBezTo>
                  <a:cubicBezTo>
                    <a:pt x="216" y="265"/>
                    <a:pt x="221" y="263"/>
                    <a:pt x="237" y="271"/>
                  </a:cubicBezTo>
                  <a:cubicBezTo>
                    <a:pt x="260" y="282"/>
                    <a:pt x="279" y="289"/>
                    <a:pt x="297" y="305"/>
                  </a:cubicBezTo>
                  <a:cubicBezTo>
                    <a:pt x="282" y="283"/>
                    <a:pt x="222" y="260"/>
                    <a:pt x="192" y="254"/>
                  </a:cubicBezTo>
                  <a:cubicBezTo>
                    <a:pt x="217" y="255"/>
                    <a:pt x="240" y="263"/>
                    <a:pt x="263" y="265"/>
                  </a:cubicBezTo>
                  <a:cubicBezTo>
                    <a:pt x="289" y="268"/>
                    <a:pt x="310" y="274"/>
                    <a:pt x="334" y="271"/>
                  </a:cubicBezTo>
                  <a:cubicBezTo>
                    <a:pt x="311" y="268"/>
                    <a:pt x="289" y="269"/>
                    <a:pt x="266" y="264"/>
                  </a:cubicBezTo>
                  <a:cubicBezTo>
                    <a:pt x="242" y="259"/>
                    <a:pt x="218" y="255"/>
                    <a:pt x="194" y="251"/>
                  </a:cubicBezTo>
                  <a:cubicBezTo>
                    <a:pt x="221" y="246"/>
                    <a:pt x="246" y="256"/>
                    <a:pt x="273" y="254"/>
                  </a:cubicBezTo>
                  <a:cubicBezTo>
                    <a:pt x="303" y="252"/>
                    <a:pt x="343" y="235"/>
                    <a:pt x="354" y="225"/>
                  </a:cubicBezTo>
                  <a:cubicBezTo>
                    <a:pt x="363" y="218"/>
                    <a:pt x="365" y="210"/>
                    <a:pt x="378" y="209"/>
                  </a:cubicBezTo>
                  <a:cubicBezTo>
                    <a:pt x="394" y="207"/>
                    <a:pt x="413" y="211"/>
                    <a:pt x="429" y="198"/>
                  </a:cubicBezTo>
                  <a:cubicBezTo>
                    <a:pt x="456" y="176"/>
                    <a:pt x="443" y="145"/>
                    <a:pt x="422" y="129"/>
                  </a:cubicBezTo>
                  <a:cubicBezTo>
                    <a:pt x="360" y="81"/>
                    <a:pt x="274" y="67"/>
                    <a:pt x="236" y="0"/>
                  </a:cubicBezTo>
                  <a:cubicBezTo>
                    <a:pt x="253" y="39"/>
                    <a:pt x="304" y="70"/>
                    <a:pt x="332" y="82"/>
                  </a:cubicBezTo>
                  <a:cubicBezTo>
                    <a:pt x="357" y="92"/>
                    <a:pt x="379" y="103"/>
                    <a:pt x="400" y="117"/>
                  </a:cubicBezTo>
                  <a:cubicBezTo>
                    <a:pt x="429" y="135"/>
                    <a:pt x="447" y="161"/>
                    <a:pt x="439" y="181"/>
                  </a:cubicBezTo>
                  <a:cubicBezTo>
                    <a:pt x="432" y="198"/>
                    <a:pt x="407" y="211"/>
                    <a:pt x="391" y="205"/>
                  </a:cubicBezTo>
                  <a:cubicBezTo>
                    <a:pt x="407" y="199"/>
                    <a:pt x="383" y="185"/>
                    <a:pt x="367" y="179"/>
                  </a:cubicBezTo>
                  <a:cubicBezTo>
                    <a:pt x="344" y="171"/>
                    <a:pt x="313" y="172"/>
                    <a:pt x="287" y="168"/>
                  </a:cubicBezTo>
                  <a:cubicBezTo>
                    <a:pt x="233" y="161"/>
                    <a:pt x="165" y="147"/>
                    <a:pt x="131" y="115"/>
                  </a:cubicBezTo>
                  <a:cubicBezTo>
                    <a:pt x="151" y="147"/>
                    <a:pt x="218" y="157"/>
                    <a:pt x="257" y="166"/>
                  </a:cubicBezTo>
                  <a:cubicBezTo>
                    <a:pt x="281" y="171"/>
                    <a:pt x="308" y="172"/>
                    <a:pt x="332" y="176"/>
                  </a:cubicBezTo>
                  <a:cubicBezTo>
                    <a:pt x="353" y="179"/>
                    <a:pt x="363" y="179"/>
                    <a:pt x="382" y="188"/>
                  </a:cubicBezTo>
                  <a:cubicBezTo>
                    <a:pt x="387" y="190"/>
                    <a:pt x="394" y="194"/>
                    <a:pt x="394" y="198"/>
                  </a:cubicBezTo>
                  <a:cubicBezTo>
                    <a:pt x="393" y="201"/>
                    <a:pt x="393" y="205"/>
                    <a:pt x="379" y="206"/>
                  </a:cubicBezTo>
                  <a:cubicBezTo>
                    <a:pt x="371" y="205"/>
                    <a:pt x="371" y="205"/>
                    <a:pt x="371" y="205"/>
                  </a:cubicBezTo>
                  <a:cubicBezTo>
                    <a:pt x="369" y="204"/>
                    <a:pt x="367" y="202"/>
                    <a:pt x="364" y="201"/>
                  </a:cubicBezTo>
                  <a:cubicBezTo>
                    <a:pt x="367" y="198"/>
                    <a:pt x="368" y="195"/>
                    <a:pt x="367" y="192"/>
                  </a:cubicBezTo>
                  <a:cubicBezTo>
                    <a:pt x="365" y="188"/>
                    <a:pt x="360" y="186"/>
                    <a:pt x="355" y="188"/>
                  </a:cubicBezTo>
                  <a:cubicBezTo>
                    <a:pt x="353" y="189"/>
                    <a:pt x="351" y="190"/>
                    <a:pt x="350" y="192"/>
                  </a:cubicBezTo>
                  <a:cubicBezTo>
                    <a:pt x="335" y="185"/>
                    <a:pt x="344" y="193"/>
                    <a:pt x="323" y="187"/>
                  </a:cubicBezTo>
                  <a:cubicBezTo>
                    <a:pt x="297" y="181"/>
                    <a:pt x="290" y="178"/>
                    <a:pt x="263" y="181"/>
                  </a:cubicBezTo>
                  <a:cubicBezTo>
                    <a:pt x="234" y="184"/>
                    <a:pt x="250" y="176"/>
                    <a:pt x="221" y="173"/>
                  </a:cubicBezTo>
                  <a:cubicBezTo>
                    <a:pt x="193" y="170"/>
                    <a:pt x="159" y="161"/>
                    <a:pt x="93" y="206"/>
                  </a:cubicBezTo>
                  <a:cubicBezTo>
                    <a:pt x="0" y="268"/>
                    <a:pt x="61" y="382"/>
                    <a:pt x="157" y="398"/>
                  </a:cubicBezTo>
                  <a:cubicBezTo>
                    <a:pt x="168" y="400"/>
                    <a:pt x="178" y="398"/>
                    <a:pt x="189" y="401"/>
                  </a:cubicBezTo>
                  <a:cubicBezTo>
                    <a:pt x="199" y="404"/>
                    <a:pt x="217" y="414"/>
                    <a:pt x="227" y="415"/>
                  </a:cubicBezTo>
                  <a:cubicBezTo>
                    <a:pt x="246" y="419"/>
                    <a:pt x="275" y="410"/>
                    <a:pt x="291" y="39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563812" y="3911600"/>
              <a:ext cx="1906588" cy="18764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951162" y="4170363"/>
              <a:ext cx="1093788" cy="1331913"/>
            </a:xfrm>
            <a:custGeom>
              <a:avLst/>
              <a:gdLst>
                <a:gd name="T0" fmla="*/ 16 w 344"/>
                <a:gd name="T1" fmla="*/ 44 h 419"/>
                <a:gd name="T2" fmla="*/ 115 w 344"/>
                <a:gd name="T3" fmla="*/ 143 h 419"/>
                <a:gd name="T4" fmla="*/ 170 w 344"/>
                <a:gd name="T5" fmla="*/ 149 h 419"/>
                <a:gd name="T6" fmla="*/ 293 w 344"/>
                <a:gd name="T7" fmla="*/ 25 h 419"/>
                <a:gd name="T8" fmla="*/ 281 w 344"/>
                <a:gd name="T9" fmla="*/ 17 h 419"/>
                <a:gd name="T10" fmla="*/ 285 w 344"/>
                <a:gd name="T11" fmla="*/ 5 h 419"/>
                <a:gd name="T12" fmla="*/ 296 w 344"/>
                <a:gd name="T13" fmla="*/ 3 h 419"/>
                <a:gd name="T14" fmla="*/ 300 w 344"/>
                <a:gd name="T15" fmla="*/ 5 h 419"/>
                <a:gd name="T16" fmla="*/ 316 w 344"/>
                <a:gd name="T17" fmla="*/ 10 h 419"/>
                <a:gd name="T18" fmla="*/ 328 w 344"/>
                <a:gd name="T19" fmla="*/ 14 h 419"/>
                <a:gd name="T20" fmla="*/ 338 w 344"/>
                <a:gd name="T21" fmla="*/ 35 h 419"/>
                <a:gd name="T22" fmla="*/ 336 w 344"/>
                <a:gd name="T23" fmla="*/ 55 h 419"/>
                <a:gd name="T24" fmla="*/ 344 w 344"/>
                <a:gd name="T25" fmla="*/ 69 h 419"/>
                <a:gd name="T26" fmla="*/ 339 w 344"/>
                <a:gd name="T27" fmla="*/ 75 h 419"/>
                <a:gd name="T28" fmla="*/ 321 w 344"/>
                <a:gd name="T29" fmla="*/ 66 h 419"/>
                <a:gd name="T30" fmla="*/ 310 w 344"/>
                <a:gd name="T31" fmla="*/ 94 h 419"/>
                <a:gd name="T32" fmla="*/ 305 w 344"/>
                <a:gd name="T33" fmla="*/ 174 h 419"/>
                <a:gd name="T34" fmla="*/ 192 w 344"/>
                <a:gd name="T35" fmla="*/ 332 h 419"/>
                <a:gd name="T36" fmla="*/ 192 w 344"/>
                <a:gd name="T37" fmla="*/ 343 h 419"/>
                <a:gd name="T38" fmla="*/ 194 w 344"/>
                <a:gd name="T39" fmla="*/ 351 h 419"/>
                <a:gd name="T40" fmla="*/ 194 w 344"/>
                <a:gd name="T41" fmla="*/ 357 h 419"/>
                <a:gd name="T42" fmla="*/ 197 w 344"/>
                <a:gd name="T43" fmla="*/ 367 h 419"/>
                <a:gd name="T44" fmla="*/ 234 w 344"/>
                <a:gd name="T45" fmla="*/ 375 h 419"/>
                <a:gd name="T46" fmla="*/ 228 w 344"/>
                <a:gd name="T47" fmla="*/ 375 h 419"/>
                <a:gd name="T48" fmla="*/ 204 w 344"/>
                <a:gd name="T49" fmla="*/ 379 h 419"/>
                <a:gd name="T50" fmla="*/ 231 w 344"/>
                <a:gd name="T51" fmla="*/ 409 h 419"/>
                <a:gd name="T52" fmla="*/ 191 w 344"/>
                <a:gd name="T53" fmla="*/ 391 h 419"/>
                <a:gd name="T54" fmla="*/ 182 w 344"/>
                <a:gd name="T55" fmla="*/ 408 h 419"/>
                <a:gd name="T56" fmla="*/ 181 w 344"/>
                <a:gd name="T57" fmla="*/ 387 h 419"/>
                <a:gd name="T58" fmla="*/ 170 w 344"/>
                <a:gd name="T59" fmla="*/ 382 h 419"/>
                <a:gd name="T60" fmla="*/ 169 w 344"/>
                <a:gd name="T61" fmla="*/ 377 h 419"/>
                <a:gd name="T62" fmla="*/ 181 w 344"/>
                <a:gd name="T63" fmla="*/ 358 h 419"/>
                <a:gd name="T64" fmla="*/ 146 w 344"/>
                <a:gd name="T65" fmla="*/ 350 h 419"/>
                <a:gd name="T66" fmla="*/ 143 w 344"/>
                <a:gd name="T67" fmla="*/ 358 h 419"/>
                <a:gd name="T68" fmla="*/ 142 w 344"/>
                <a:gd name="T69" fmla="*/ 366 h 419"/>
                <a:gd name="T70" fmla="*/ 141 w 344"/>
                <a:gd name="T71" fmla="*/ 373 h 419"/>
                <a:gd name="T72" fmla="*/ 164 w 344"/>
                <a:gd name="T73" fmla="*/ 383 h 419"/>
                <a:gd name="T74" fmla="*/ 173 w 344"/>
                <a:gd name="T75" fmla="*/ 388 h 419"/>
                <a:gd name="T76" fmla="*/ 144 w 344"/>
                <a:gd name="T77" fmla="*/ 390 h 419"/>
                <a:gd name="T78" fmla="*/ 158 w 344"/>
                <a:gd name="T79" fmla="*/ 419 h 419"/>
                <a:gd name="T80" fmla="*/ 138 w 344"/>
                <a:gd name="T81" fmla="*/ 400 h 419"/>
                <a:gd name="T82" fmla="*/ 128 w 344"/>
                <a:gd name="T83" fmla="*/ 395 h 419"/>
                <a:gd name="T84" fmla="*/ 122 w 344"/>
                <a:gd name="T85" fmla="*/ 392 h 419"/>
                <a:gd name="T86" fmla="*/ 122 w 344"/>
                <a:gd name="T87" fmla="*/ 379 h 419"/>
                <a:gd name="T88" fmla="*/ 108 w 344"/>
                <a:gd name="T89" fmla="*/ 379 h 419"/>
                <a:gd name="T90" fmla="*/ 122 w 344"/>
                <a:gd name="T91" fmla="*/ 372 h 419"/>
                <a:gd name="T92" fmla="*/ 130 w 344"/>
                <a:gd name="T93" fmla="*/ 362 h 419"/>
                <a:gd name="T94" fmla="*/ 62 w 344"/>
                <a:gd name="T95" fmla="*/ 282 h 419"/>
                <a:gd name="T96" fmla="*/ 36 w 344"/>
                <a:gd name="T97" fmla="*/ 187 h 419"/>
                <a:gd name="T98" fmla="*/ 28 w 344"/>
                <a:gd name="T99" fmla="*/ 158 h 419"/>
                <a:gd name="T100" fmla="*/ 15 w 344"/>
                <a:gd name="T101" fmla="*/ 132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4" h="419">
                  <a:moveTo>
                    <a:pt x="1" y="87"/>
                  </a:moveTo>
                  <a:cubicBezTo>
                    <a:pt x="1" y="82"/>
                    <a:pt x="2" y="78"/>
                    <a:pt x="4" y="76"/>
                  </a:cubicBezTo>
                  <a:cubicBezTo>
                    <a:pt x="3" y="73"/>
                    <a:pt x="2" y="69"/>
                    <a:pt x="2" y="66"/>
                  </a:cubicBezTo>
                  <a:cubicBezTo>
                    <a:pt x="2" y="62"/>
                    <a:pt x="2" y="56"/>
                    <a:pt x="4" y="52"/>
                  </a:cubicBezTo>
                  <a:cubicBezTo>
                    <a:pt x="6" y="47"/>
                    <a:pt x="10" y="44"/>
                    <a:pt x="16" y="44"/>
                  </a:cubicBezTo>
                  <a:cubicBezTo>
                    <a:pt x="30" y="43"/>
                    <a:pt x="50" y="60"/>
                    <a:pt x="61" y="70"/>
                  </a:cubicBezTo>
                  <a:cubicBezTo>
                    <a:pt x="63" y="72"/>
                    <a:pt x="64" y="73"/>
                    <a:pt x="65" y="74"/>
                  </a:cubicBezTo>
                  <a:cubicBezTo>
                    <a:pt x="78" y="84"/>
                    <a:pt x="82" y="93"/>
                    <a:pt x="86" y="103"/>
                  </a:cubicBezTo>
                  <a:cubicBezTo>
                    <a:pt x="89" y="109"/>
                    <a:pt x="91" y="116"/>
                    <a:pt x="97" y="124"/>
                  </a:cubicBezTo>
                  <a:cubicBezTo>
                    <a:pt x="99" y="127"/>
                    <a:pt x="112" y="142"/>
                    <a:pt x="115" y="143"/>
                  </a:cubicBezTo>
                  <a:cubicBezTo>
                    <a:pt x="116" y="144"/>
                    <a:pt x="116" y="144"/>
                    <a:pt x="117" y="145"/>
                  </a:cubicBezTo>
                  <a:cubicBezTo>
                    <a:pt x="117" y="147"/>
                    <a:pt x="117" y="148"/>
                    <a:pt x="116" y="149"/>
                  </a:cubicBezTo>
                  <a:cubicBezTo>
                    <a:pt x="116" y="150"/>
                    <a:pt x="115" y="150"/>
                    <a:pt x="115" y="151"/>
                  </a:cubicBezTo>
                  <a:cubicBezTo>
                    <a:pt x="116" y="152"/>
                    <a:pt x="123" y="155"/>
                    <a:pt x="145" y="153"/>
                  </a:cubicBezTo>
                  <a:cubicBezTo>
                    <a:pt x="157" y="152"/>
                    <a:pt x="168" y="150"/>
                    <a:pt x="170" y="149"/>
                  </a:cubicBezTo>
                  <a:cubicBezTo>
                    <a:pt x="198" y="138"/>
                    <a:pt x="209" y="127"/>
                    <a:pt x="219" y="97"/>
                  </a:cubicBezTo>
                  <a:cubicBezTo>
                    <a:pt x="225" y="82"/>
                    <a:pt x="231" y="70"/>
                    <a:pt x="238" y="59"/>
                  </a:cubicBezTo>
                  <a:cubicBezTo>
                    <a:pt x="247" y="45"/>
                    <a:pt x="258" y="35"/>
                    <a:pt x="270" y="30"/>
                  </a:cubicBezTo>
                  <a:cubicBezTo>
                    <a:pt x="275" y="27"/>
                    <a:pt x="281" y="26"/>
                    <a:pt x="287" y="25"/>
                  </a:cubicBezTo>
                  <a:cubicBezTo>
                    <a:pt x="289" y="25"/>
                    <a:pt x="291" y="25"/>
                    <a:pt x="293" y="25"/>
                  </a:cubicBezTo>
                  <a:cubicBezTo>
                    <a:pt x="293" y="24"/>
                    <a:pt x="293" y="24"/>
                    <a:pt x="293" y="24"/>
                  </a:cubicBezTo>
                  <a:cubicBezTo>
                    <a:pt x="293" y="24"/>
                    <a:pt x="293" y="24"/>
                    <a:pt x="293" y="24"/>
                  </a:cubicBezTo>
                  <a:cubicBezTo>
                    <a:pt x="292" y="24"/>
                    <a:pt x="292" y="24"/>
                    <a:pt x="291" y="24"/>
                  </a:cubicBezTo>
                  <a:cubicBezTo>
                    <a:pt x="291" y="24"/>
                    <a:pt x="290" y="24"/>
                    <a:pt x="289" y="24"/>
                  </a:cubicBezTo>
                  <a:cubicBezTo>
                    <a:pt x="285" y="23"/>
                    <a:pt x="283" y="20"/>
                    <a:pt x="281" y="17"/>
                  </a:cubicBezTo>
                  <a:cubicBezTo>
                    <a:pt x="281" y="16"/>
                    <a:pt x="281" y="16"/>
                    <a:pt x="280" y="15"/>
                  </a:cubicBezTo>
                  <a:cubicBezTo>
                    <a:pt x="279" y="13"/>
                    <a:pt x="276" y="9"/>
                    <a:pt x="278" y="7"/>
                  </a:cubicBezTo>
                  <a:cubicBezTo>
                    <a:pt x="278" y="5"/>
                    <a:pt x="279" y="5"/>
                    <a:pt x="281" y="5"/>
                  </a:cubicBezTo>
                  <a:cubicBezTo>
                    <a:pt x="283" y="4"/>
                    <a:pt x="285" y="5"/>
                    <a:pt x="285" y="5"/>
                  </a:cubicBezTo>
                  <a:cubicBezTo>
                    <a:pt x="285" y="5"/>
                    <a:pt x="285" y="5"/>
                    <a:pt x="285" y="5"/>
                  </a:cubicBezTo>
                  <a:cubicBezTo>
                    <a:pt x="286" y="5"/>
                    <a:pt x="287" y="4"/>
                    <a:pt x="287" y="3"/>
                  </a:cubicBezTo>
                  <a:cubicBezTo>
                    <a:pt x="288" y="2"/>
                    <a:pt x="289" y="1"/>
                    <a:pt x="290" y="1"/>
                  </a:cubicBezTo>
                  <a:cubicBezTo>
                    <a:pt x="290" y="1"/>
                    <a:pt x="290" y="1"/>
                    <a:pt x="290" y="1"/>
                  </a:cubicBezTo>
                  <a:cubicBezTo>
                    <a:pt x="291" y="0"/>
                    <a:pt x="292" y="1"/>
                    <a:pt x="293" y="2"/>
                  </a:cubicBezTo>
                  <a:cubicBezTo>
                    <a:pt x="294" y="3"/>
                    <a:pt x="295" y="3"/>
                    <a:pt x="296" y="3"/>
                  </a:cubicBezTo>
                  <a:cubicBezTo>
                    <a:pt x="296" y="3"/>
                    <a:pt x="296" y="3"/>
                    <a:pt x="296" y="3"/>
                  </a:cubicBezTo>
                  <a:cubicBezTo>
                    <a:pt x="297" y="2"/>
                    <a:pt x="298" y="1"/>
                    <a:pt x="299" y="1"/>
                  </a:cubicBezTo>
                  <a:cubicBezTo>
                    <a:pt x="300" y="1"/>
                    <a:pt x="301" y="1"/>
                    <a:pt x="301" y="2"/>
                  </a:cubicBezTo>
                  <a:cubicBezTo>
                    <a:pt x="301" y="3"/>
                    <a:pt x="301" y="3"/>
                    <a:pt x="301" y="4"/>
                  </a:cubicBezTo>
                  <a:cubicBezTo>
                    <a:pt x="300" y="5"/>
                    <a:pt x="300" y="5"/>
                    <a:pt x="300" y="5"/>
                  </a:cubicBezTo>
                  <a:cubicBezTo>
                    <a:pt x="301" y="6"/>
                    <a:pt x="302" y="6"/>
                    <a:pt x="303" y="5"/>
                  </a:cubicBezTo>
                  <a:cubicBezTo>
                    <a:pt x="303" y="4"/>
                    <a:pt x="305" y="3"/>
                    <a:pt x="306" y="3"/>
                  </a:cubicBezTo>
                  <a:cubicBezTo>
                    <a:pt x="308" y="3"/>
                    <a:pt x="310" y="4"/>
                    <a:pt x="312" y="5"/>
                  </a:cubicBezTo>
                  <a:cubicBezTo>
                    <a:pt x="314" y="7"/>
                    <a:pt x="315" y="8"/>
                    <a:pt x="316" y="9"/>
                  </a:cubicBezTo>
                  <a:cubicBezTo>
                    <a:pt x="316" y="10"/>
                    <a:pt x="316" y="10"/>
                    <a:pt x="316" y="10"/>
                  </a:cubicBezTo>
                  <a:cubicBezTo>
                    <a:pt x="317" y="11"/>
                    <a:pt x="318" y="12"/>
                    <a:pt x="318" y="12"/>
                  </a:cubicBezTo>
                  <a:cubicBezTo>
                    <a:pt x="319" y="12"/>
                    <a:pt x="319" y="11"/>
                    <a:pt x="320" y="10"/>
                  </a:cubicBezTo>
                  <a:cubicBezTo>
                    <a:pt x="320" y="10"/>
                    <a:pt x="321" y="9"/>
                    <a:pt x="321" y="9"/>
                  </a:cubicBezTo>
                  <a:cubicBezTo>
                    <a:pt x="323" y="8"/>
                    <a:pt x="324" y="8"/>
                    <a:pt x="326" y="9"/>
                  </a:cubicBezTo>
                  <a:cubicBezTo>
                    <a:pt x="327" y="9"/>
                    <a:pt x="328" y="11"/>
                    <a:pt x="328" y="14"/>
                  </a:cubicBezTo>
                  <a:cubicBezTo>
                    <a:pt x="328" y="15"/>
                    <a:pt x="328" y="16"/>
                    <a:pt x="329" y="18"/>
                  </a:cubicBezTo>
                  <a:cubicBezTo>
                    <a:pt x="331" y="19"/>
                    <a:pt x="332" y="20"/>
                    <a:pt x="332" y="22"/>
                  </a:cubicBezTo>
                  <a:cubicBezTo>
                    <a:pt x="332" y="23"/>
                    <a:pt x="333" y="24"/>
                    <a:pt x="333" y="25"/>
                  </a:cubicBezTo>
                  <a:cubicBezTo>
                    <a:pt x="333" y="25"/>
                    <a:pt x="333" y="26"/>
                    <a:pt x="333" y="27"/>
                  </a:cubicBezTo>
                  <a:cubicBezTo>
                    <a:pt x="334" y="30"/>
                    <a:pt x="336" y="33"/>
                    <a:pt x="338" y="35"/>
                  </a:cubicBezTo>
                  <a:cubicBezTo>
                    <a:pt x="340" y="37"/>
                    <a:pt x="340" y="39"/>
                    <a:pt x="340" y="42"/>
                  </a:cubicBezTo>
                  <a:cubicBezTo>
                    <a:pt x="340" y="42"/>
                    <a:pt x="341" y="43"/>
                    <a:pt x="341" y="44"/>
                  </a:cubicBezTo>
                  <a:cubicBezTo>
                    <a:pt x="341" y="46"/>
                    <a:pt x="341" y="48"/>
                    <a:pt x="339" y="50"/>
                  </a:cubicBezTo>
                  <a:cubicBezTo>
                    <a:pt x="339" y="51"/>
                    <a:pt x="337" y="53"/>
                    <a:pt x="336" y="55"/>
                  </a:cubicBezTo>
                  <a:cubicBezTo>
                    <a:pt x="336" y="55"/>
                    <a:pt x="336" y="55"/>
                    <a:pt x="336" y="55"/>
                  </a:cubicBezTo>
                  <a:cubicBezTo>
                    <a:pt x="335" y="56"/>
                    <a:pt x="335" y="56"/>
                    <a:pt x="335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9" y="59"/>
                    <a:pt x="343" y="65"/>
                    <a:pt x="344" y="69"/>
                  </a:cubicBezTo>
                  <a:cubicBezTo>
                    <a:pt x="344" y="69"/>
                    <a:pt x="344" y="75"/>
                    <a:pt x="343" y="77"/>
                  </a:cubicBezTo>
                  <a:cubicBezTo>
                    <a:pt x="342" y="77"/>
                    <a:pt x="342" y="77"/>
                    <a:pt x="342" y="77"/>
                  </a:cubicBezTo>
                  <a:cubicBezTo>
                    <a:pt x="341" y="77"/>
                    <a:pt x="341" y="77"/>
                    <a:pt x="340" y="77"/>
                  </a:cubicBezTo>
                  <a:cubicBezTo>
                    <a:pt x="340" y="77"/>
                    <a:pt x="339" y="76"/>
                    <a:pt x="339" y="75"/>
                  </a:cubicBezTo>
                  <a:cubicBezTo>
                    <a:pt x="339" y="75"/>
                    <a:pt x="339" y="75"/>
                    <a:pt x="339" y="75"/>
                  </a:cubicBezTo>
                  <a:cubicBezTo>
                    <a:pt x="338" y="75"/>
                    <a:pt x="335" y="73"/>
                    <a:pt x="334" y="72"/>
                  </a:cubicBezTo>
                  <a:cubicBezTo>
                    <a:pt x="332" y="71"/>
                    <a:pt x="330" y="70"/>
                    <a:pt x="329" y="70"/>
                  </a:cubicBezTo>
                  <a:cubicBezTo>
                    <a:pt x="328" y="69"/>
                    <a:pt x="327" y="69"/>
                    <a:pt x="326" y="69"/>
                  </a:cubicBezTo>
                  <a:cubicBezTo>
                    <a:pt x="325" y="68"/>
                    <a:pt x="324" y="68"/>
                    <a:pt x="323" y="67"/>
                  </a:cubicBezTo>
                  <a:cubicBezTo>
                    <a:pt x="323" y="67"/>
                    <a:pt x="322" y="67"/>
                    <a:pt x="321" y="66"/>
                  </a:cubicBezTo>
                  <a:cubicBezTo>
                    <a:pt x="320" y="69"/>
                    <a:pt x="319" y="72"/>
                    <a:pt x="318" y="74"/>
                  </a:cubicBezTo>
                  <a:cubicBezTo>
                    <a:pt x="319" y="75"/>
                    <a:pt x="319" y="83"/>
                    <a:pt x="317" y="85"/>
                  </a:cubicBezTo>
                  <a:cubicBezTo>
                    <a:pt x="317" y="85"/>
                    <a:pt x="317" y="86"/>
                    <a:pt x="317" y="87"/>
                  </a:cubicBezTo>
                  <a:cubicBezTo>
                    <a:pt x="317" y="89"/>
                    <a:pt x="317" y="91"/>
                    <a:pt x="315" y="93"/>
                  </a:cubicBezTo>
                  <a:cubicBezTo>
                    <a:pt x="313" y="94"/>
                    <a:pt x="311" y="94"/>
                    <a:pt x="310" y="94"/>
                  </a:cubicBezTo>
                  <a:cubicBezTo>
                    <a:pt x="310" y="94"/>
                    <a:pt x="310" y="94"/>
                    <a:pt x="310" y="94"/>
                  </a:cubicBezTo>
                  <a:cubicBezTo>
                    <a:pt x="310" y="95"/>
                    <a:pt x="309" y="96"/>
                    <a:pt x="309" y="96"/>
                  </a:cubicBezTo>
                  <a:cubicBezTo>
                    <a:pt x="307" y="103"/>
                    <a:pt x="305" y="110"/>
                    <a:pt x="305" y="112"/>
                  </a:cubicBezTo>
                  <a:cubicBezTo>
                    <a:pt x="305" y="112"/>
                    <a:pt x="305" y="112"/>
                    <a:pt x="305" y="112"/>
                  </a:cubicBezTo>
                  <a:cubicBezTo>
                    <a:pt x="302" y="133"/>
                    <a:pt x="304" y="154"/>
                    <a:pt x="305" y="174"/>
                  </a:cubicBezTo>
                  <a:cubicBezTo>
                    <a:pt x="307" y="199"/>
                    <a:pt x="309" y="224"/>
                    <a:pt x="303" y="251"/>
                  </a:cubicBezTo>
                  <a:cubicBezTo>
                    <a:pt x="300" y="266"/>
                    <a:pt x="293" y="278"/>
                    <a:pt x="281" y="285"/>
                  </a:cubicBezTo>
                  <a:cubicBezTo>
                    <a:pt x="272" y="292"/>
                    <a:pt x="260" y="294"/>
                    <a:pt x="248" y="298"/>
                  </a:cubicBezTo>
                  <a:cubicBezTo>
                    <a:pt x="230" y="302"/>
                    <a:pt x="212" y="307"/>
                    <a:pt x="200" y="324"/>
                  </a:cubicBezTo>
                  <a:cubicBezTo>
                    <a:pt x="198" y="327"/>
                    <a:pt x="195" y="329"/>
                    <a:pt x="192" y="332"/>
                  </a:cubicBezTo>
                  <a:cubicBezTo>
                    <a:pt x="192" y="332"/>
                    <a:pt x="192" y="333"/>
                    <a:pt x="192" y="333"/>
                  </a:cubicBezTo>
                  <a:cubicBezTo>
                    <a:pt x="192" y="335"/>
                    <a:pt x="192" y="338"/>
                    <a:pt x="191" y="340"/>
                  </a:cubicBezTo>
                  <a:cubicBezTo>
                    <a:pt x="191" y="340"/>
                    <a:pt x="192" y="340"/>
                    <a:pt x="192" y="341"/>
                  </a:cubicBezTo>
                  <a:cubicBezTo>
                    <a:pt x="192" y="341"/>
                    <a:pt x="192" y="342"/>
                    <a:pt x="191" y="342"/>
                  </a:cubicBezTo>
                  <a:cubicBezTo>
                    <a:pt x="192" y="343"/>
                    <a:pt x="192" y="343"/>
                    <a:pt x="192" y="343"/>
                  </a:cubicBezTo>
                  <a:cubicBezTo>
                    <a:pt x="192" y="344"/>
                    <a:pt x="192" y="344"/>
                    <a:pt x="192" y="344"/>
                  </a:cubicBezTo>
                  <a:cubicBezTo>
                    <a:pt x="192" y="345"/>
                    <a:pt x="192" y="346"/>
                    <a:pt x="192" y="346"/>
                  </a:cubicBezTo>
                  <a:cubicBezTo>
                    <a:pt x="192" y="347"/>
                    <a:pt x="193" y="347"/>
                    <a:pt x="193" y="347"/>
                  </a:cubicBezTo>
                  <a:cubicBezTo>
                    <a:pt x="193" y="348"/>
                    <a:pt x="193" y="349"/>
                    <a:pt x="192" y="349"/>
                  </a:cubicBezTo>
                  <a:cubicBezTo>
                    <a:pt x="193" y="350"/>
                    <a:pt x="194" y="351"/>
                    <a:pt x="194" y="351"/>
                  </a:cubicBezTo>
                  <a:cubicBezTo>
                    <a:pt x="194" y="352"/>
                    <a:pt x="193" y="353"/>
                    <a:pt x="193" y="353"/>
                  </a:cubicBezTo>
                  <a:cubicBezTo>
                    <a:pt x="193" y="354"/>
                    <a:pt x="193" y="354"/>
                    <a:pt x="193" y="354"/>
                  </a:cubicBezTo>
                  <a:cubicBezTo>
                    <a:pt x="194" y="354"/>
                    <a:pt x="194" y="354"/>
                    <a:pt x="194" y="354"/>
                  </a:cubicBezTo>
                  <a:cubicBezTo>
                    <a:pt x="194" y="356"/>
                    <a:pt x="194" y="357"/>
                    <a:pt x="193" y="357"/>
                  </a:cubicBezTo>
                  <a:cubicBezTo>
                    <a:pt x="194" y="357"/>
                    <a:pt x="194" y="357"/>
                    <a:pt x="194" y="357"/>
                  </a:cubicBezTo>
                  <a:cubicBezTo>
                    <a:pt x="194" y="358"/>
                    <a:pt x="195" y="358"/>
                    <a:pt x="195" y="358"/>
                  </a:cubicBezTo>
                  <a:cubicBezTo>
                    <a:pt x="195" y="360"/>
                    <a:pt x="195" y="361"/>
                    <a:pt x="194" y="362"/>
                  </a:cubicBezTo>
                  <a:cubicBezTo>
                    <a:pt x="195" y="362"/>
                    <a:pt x="195" y="363"/>
                    <a:pt x="195" y="363"/>
                  </a:cubicBezTo>
                  <a:cubicBezTo>
                    <a:pt x="195" y="364"/>
                    <a:pt x="195" y="364"/>
                    <a:pt x="195" y="365"/>
                  </a:cubicBezTo>
                  <a:cubicBezTo>
                    <a:pt x="196" y="365"/>
                    <a:pt x="196" y="366"/>
                    <a:pt x="197" y="367"/>
                  </a:cubicBezTo>
                  <a:cubicBezTo>
                    <a:pt x="199" y="371"/>
                    <a:pt x="207" y="370"/>
                    <a:pt x="211" y="370"/>
                  </a:cubicBezTo>
                  <a:cubicBezTo>
                    <a:pt x="211" y="370"/>
                    <a:pt x="211" y="370"/>
                    <a:pt x="211" y="370"/>
                  </a:cubicBezTo>
                  <a:cubicBezTo>
                    <a:pt x="213" y="370"/>
                    <a:pt x="215" y="370"/>
                    <a:pt x="217" y="370"/>
                  </a:cubicBezTo>
                  <a:cubicBezTo>
                    <a:pt x="218" y="369"/>
                    <a:pt x="220" y="369"/>
                    <a:pt x="221" y="369"/>
                  </a:cubicBezTo>
                  <a:cubicBezTo>
                    <a:pt x="225" y="369"/>
                    <a:pt x="231" y="369"/>
                    <a:pt x="234" y="375"/>
                  </a:cubicBezTo>
                  <a:cubicBezTo>
                    <a:pt x="234" y="376"/>
                    <a:pt x="234" y="376"/>
                    <a:pt x="234" y="376"/>
                  </a:cubicBezTo>
                  <a:cubicBezTo>
                    <a:pt x="233" y="376"/>
                    <a:pt x="233" y="376"/>
                    <a:pt x="233" y="376"/>
                  </a:cubicBezTo>
                  <a:cubicBezTo>
                    <a:pt x="232" y="376"/>
                    <a:pt x="232" y="376"/>
                    <a:pt x="232" y="376"/>
                  </a:cubicBezTo>
                  <a:cubicBezTo>
                    <a:pt x="231" y="376"/>
                    <a:pt x="230" y="376"/>
                    <a:pt x="229" y="375"/>
                  </a:cubicBezTo>
                  <a:cubicBezTo>
                    <a:pt x="229" y="375"/>
                    <a:pt x="228" y="375"/>
                    <a:pt x="228" y="375"/>
                  </a:cubicBezTo>
                  <a:cubicBezTo>
                    <a:pt x="228" y="375"/>
                    <a:pt x="227" y="375"/>
                    <a:pt x="227" y="376"/>
                  </a:cubicBezTo>
                  <a:cubicBezTo>
                    <a:pt x="226" y="377"/>
                    <a:pt x="223" y="378"/>
                    <a:pt x="221" y="378"/>
                  </a:cubicBezTo>
                  <a:cubicBezTo>
                    <a:pt x="220" y="378"/>
                    <a:pt x="219" y="378"/>
                    <a:pt x="219" y="378"/>
                  </a:cubicBezTo>
                  <a:cubicBezTo>
                    <a:pt x="216" y="379"/>
                    <a:pt x="213" y="380"/>
                    <a:pt x="211" y="380"/>
                  </a:cubicBezTo>
                  <a:cubicBezTo>
                    <a:pt x="208" y="380"/>
                    <a:pt x="206" y="380"/>
                    <a:pt x="204" y="379"/>
                  </a:cubicBezTo>
                  <a:cubicBezTo>
                    <a:pt x="204" y="380"/>
                    <a:pt x="204" y="380"/>
                    <a:pt x="205" y="380"/>
                  </a:cubicBezTo>
                  <a:cubicBezTo>
                    <a:pt x="209" y="385"/>
                    <a:pt x="214" y="389"/>
                    <a:pt x="220" y="390"/>
                  </a:cubicBezTo>
                  <a:cubicBezTo>
                    <a:pt x="229" y="391"/>
                    <a:pt x="231" y="403"/>
                    <a:pt x="232" y="408"/>
                  </a:cubicBezTo>
                  <a:cubicBezTo>
                    <a:pt x="232" y="409"/>
                    <a:pt x="232" y="409"/>
                    <a:pt x="231" y="409"/>
                  </a:cubicBezTo>
                  <a:cubicBezTo>
                    <a:pt x="231" y="409"/>
                    <a:pt x="231" y="409"/>
                    <a:pt x="231" y="409"/>
                  </a:cubicBezTo>
                  <a:cubicBezTo>
                    <a:pt x="230" y="409"/>
                    <a:pt x="230" y="409"/>
                    <a:pt x="230" y="409"/>
                  </a:cubicBezTo>
                  <a:cubicBezTo>
                    <a:pt x="224" y="401"/>
                    <a:pt x="218" y="398"/>
                    <a:pt x="209" y="395"/>
                  </a:cubicBezTo>
                  <a:cubicBezTo>
                    <a:pt x="206" y="394"/>
                    <a:pt x="203" y="393"/>
                    <a:pt x="201" y="391"/>
                  </a:cubicBezTo>
                  <a:cubicBezTo>
                    <a:pt x="198" y="389"/>
                    <a:pt x="196" y="387"/>
                    <a:pt x="192" y="387"/>
                  </a:cubicBezTo>
                  <a:cubicBezTo>
                    <a:pt x="192" y="388"/>
                    <a:pt x="191" y="389"/>
                    <a:pt x="191" y="391"/>
                  </a:cubicBezTo>
                  <a:cubicBezTo>
                    <a:pt x="190" y="393"/>
                    <a:pt x="189" y="394"/>
                    <a:pt x="188" y="396"/>
                  </a:cubicBezTo>
                  <a:cubicBezTo>
                    <a:pt x="188" y="398"/>
                    <a:pt x="187" y="399"/>
                    <a:pt x="187" y="401"/>
                  </a:cubicBezTo>
                  <a:cubicBezTo>
                    <a:pt x="186" y="404"/>
                    <a:pt x="185" y="407"/>
                    <a:pt x="183" y="409"/>
                  </a:cubicBezTo>
                  <a:cubicBezTo>
                    <a:pt x="182" y="409"/>
                    <a:pt x="182" y="409"/>
                    <a:pt x="182" y="409"/>
                  </a:cubicBezTo>
                  <a:cubicBezTo>
                    <a:pt x="182" y="408"/>
                    <a:pt x="182" y="408"/>
                    <a:pt x="182" y="408"/>
                  </a:cubicBezTo>
                  <a:cubicBezTo>
                    <a:pt x="181" y="407"/>
                    <a:pt x="181" y="405"/>
                    <a:pt x="181" y="403"/>
                  </a:cubicBezTo>
                  <a:cubicBezTo>
                    <a:pt x="181" y="402"/>
                    <a:pt x="181" y="401"/>
                    <a:pt x="181" y="401"/>
                  </a:cubicBezTo>
                  <a:cubicBezTo>
                    <a:pt x="181" y="400"/>
                    <a:pt x="181" y="398"/>
                    <a:pt x="181" y="397"/>
                  </a:cubicBezTo>
                  <a:cubicBezTo>
                    <a:pt x="180" y="395"/>
                    <a:pt x="180" y="394"/>
                    <a:pt x="180" y="392"/>
                  </a:cubicBezTo>
                  <a:cubicBezTo>
                    <a:pt x="180" y="390"/>
                    <a:pt x="181" y="388"/>
                    <a:pt x="181" y="387"/>
                  </a:cubicBezTo>
                  <a:cubicBezTo>
                    <a:pt x="182" y="386"/>
                    <a:pt x="183" y="384"/>
                    <a:pt x="183" y="383"/>
                  </a:cubicBezTo>
                  <a:cubicBezTo>
                    <a:pt x="183" y="382"/>
                    <a:pt x="182" y="381"/>
                    <a:pt x="181" y="379"/>
                  </a:cubicBezTo>
                  <a:cubicBezTo>
                    <a:pt x="181" y="378"/>
                    <a:pt x="180" y="377"/>
                    <a:pt x="180" y="376"/>
                  </a:cubicBezTo>
                  <a:cubicBezTo>
                    <a:pt x="178" y="376"/>
                    <a:pt x="178" y="377"/>
                    <a:pt x="177" y="379"/>
                  </a:cubicBezTo>
                  <a:cubicBezTo>
                    <a:pt x="175" y="381"/>
                    <a:pt x="172" y="382"/>
                    <a:pt x="170" y="382"/>
                  </a:cubicBezTo>
                  <a:cubicBezTo>
                    <a:pt x="169" y="382"/>
                    <a:pt x="168" y="382"/>
                    <a:pt x="167" y="382"/>
                  </a:cubicBezTo>
                  <a:cubicBezTo>
                    <a:pt x="166" y="382"/>
                    <a:pt x="166" y="382"/>
                    <a:pt x="166" y="382"/>
                  </a:cubicBezTo>
                  <a:cubicBezTo>
                    <a:pt x="166" y="382"/>
                    <a:pt x="165" y="382"/>
                    <a:pt x="165" y="382"/>
                  </a:cubicBezTo>
                  <a:cubicBezTo>
                    <a:pt x="166" y="381"/>
                    <a:pt x="166" y="381"/>
                    <a:pt x="166" y="381"/>
                  </a:cubicBezTo>
                  <a:cubicBezTo>
                    <a:pt x="167" y="379"/>
                    <a:pt x="168" y="378"/>
                    <a:pt x="169" y="377"/>
                  </a:cubicBezTo>
                  <a:cubicBezTo>
                    <a:pt x="171" y="374"/>
                    <a:pt x="173" y="371"/>
                    <a:pt x="177" y="370"/>
                  </a:cubicBezTo>
                  <a:cubicBezTo>
                    <a:pt x="177" y="370"/>
                    <a:pt x="176" y="369"/>
                    <a:pt x="176" y="368"/>
                  </a:cubicBezTo>
                  <a:cubicBezTo>
                    <a:pt x="177" y="367"/>
                    <a:pt x="178" y="366"/>
                    <a:pt x="180" y="365"/>
                  </a:cubicBezTo>
                  <a:cubicBezTo>
                    <a:pt x="179" y="363"/>
                    <a:pt x="180" y="360"/>
                    <a:pt x="181" y="358"/>
                  </a:cubicBezTo>
                  <a:cubicBezTo>
                    <a:pt x="181" y="358"/>
                    <a:pt x="181" y="358"/>
                    <a:pt x="181" y="358"/>
                  </a:cubicBezTo>
                  <a:cubicBezTo>
                    <a:pt x="180" y="354"/>
                    <a:pt x="179" y="338"/>
                    <a:pt x="179" y="338"/>
                  </a:cubicBezTo>
                  <a:cubicBezTo>
                    <a:pt x="179" y="337"/>
                    <a:pt x="179" y="337"/>
                    <a:pt x="179" y="337"/>
                  </a:cubicBezTo>
                  <a:cubicBezTo>
                    <a:pt x="171" y="340"/>
                    <a:pt x="161" y="342"/>
                    <a:pt x="148" y="343"/>
                  </a:cubicBezTo>
                  <a:cubicBezTo>
                    <a:pt x="148" y="345"/>
                    <a:pt x="147" y="347"/>
                    <a:pt x="145" y="348"/>
                  </a:cubicBezTo>
                  <a:cubicBezTo>
                    <a:pt x="146" y="349"/>
                    <a:pt x="146" y="349"/>
                    <a:pt x="146" y="350"/>
                  </a:cubicBezTo>
                  <a:cubicBezTo>
                    <a:pt x="146" y="350"/>
                    <a:pt x="146" y="351"/>
                    <a:pt x="145" y="351"/>
                  </a:cubicBezTo>
                  <a:cubicBezTo>
                    <a:pt x="145" y="352"/>
                    <a:pt x="145" y="352"/>
                    <a:pt x="145" y="352"/>
                  </a:cubicBezTo>
                  <a:cubicBezTo>
                    <a:pt x="145" y="353"/>
                    <a:pt x="145" y="354"/>
                    <a:pt x="144" y="355"/>
                  </a:cubicBezTo>
                  <a:cubicBezTo>
                    <a:pt x="144" y="355"/>
                    <a:pt x="145" y="356"/>
                    <a:pt x="145" y="356"/>
                  </a:cubicBezTo>
                  <a:cubicBezTo>
                    <a:pt x="145" y="357"/>
                    <a:pt x="144" y="358"/>
                    <a:pt x="143" y="358"/>
                  </a:cubicBezTo>
                  <a:cubicBezTo>
                    <a:pt x="144" y="358"/>
                    <a:pt x="144" y="359"/>
                    <a:pt x="144" y="360"/>
                  </a:cubicBezTo>
                  <a:cubicBezTo>
                    <a:pt x="145" y="361"/>
                    <a:pt x="144" y="361"/>
                    <a:pt x="143" y="362"/>
                  </a:cubicBezTo>
                  <a:cubicBezTo>
                    <a:pt x="143" y="362"/>
                    <a:pt x="143" y="362"/>
                    <a:pt x="143" y="362"/>
                  </a:cubicBezTo>
                  <a:cubicBezTo>
                    <a:pt x="143" y="363"/>
                    <a:pt x="143" y="363"/>
                    <a:pt x="143" y="363"/>
                  </a:cubicBezTo>
                  <a:cubicBezTo>
                    <a:pt x="143" y="364"/>
                    <a:pt x="142" y="365"/>
                    <a:pt x="142" y="366"/>
                  </a:cubicBezTo>
                  <a:cubicBezTo>
                    <a:pt x="142" y="366"/>
                    <a:pt x="142" y="366"/>
                    <a:pt x="142" y="366"/>
                  </a:cubicBezTo>
                  <a:cubicBezTo>
                    <a:pt x="143" y="367"/>
                    <a:pt x="143" y="367"/>
                    <a:pt x="143" y="367"/>
                  </a:cubicBezTo>
                  <a:cubicBezTo>
                    <a:pt x="143" y="369"/>
                    <a:pt x="142" y="370"/>
                    <a:pt x="141" y="370"/>
                  </a:cubicBezTo>
                  <a:cubicBezTo>
                    <a:pt x="142" y="371"/>
                    <a:pt x="142" y="371"/>
                    <a:pt x="142" y="372"/>
                  </a:cubicBezTo>
                  <a:cubicBezTo>
                    <a:pt x="142" y="372"/>
                    <a:pt x="141" y="373"/>
                    <a:pt x="141" y="373"/>
                  </a:cubicBezTo>
                  <a:cubicBezTo>
                    <a:pt x="141" y="374"/>
                    <a:pt x="142" y="375"/>
                    <a:pt x="142" y="377"/>
                  </a:cubicBezTo>
                  <a:cubicBezTo>
                    <a:pt x="143" y="380"/>
                    <a:pt x="150" y="383"/>
                    <a:pt x="154" y="384"/>
                  </a:cubicBezTo>
                  <a:cubicBezTo>
                    <a:pt x="154" y="384"/>
                    <a:pt x="154" y="384"/>
                    <a:pt x="154" y="384"/>
                  </a:cubicBezTo>
                  <a:cubicBezTo>
                    <a:pt x="155" y="384"/>
                    <a:pt x="156" y="384"/>
                    <a:pt x="158" y="384"/>
                  </a:cubicBezTo>
                  <a:cubicBezTo>
                    <a:pt x="160" y="384"/>
                    <a:pt x="162" y="384"/>
                    <a:pt x="164" y="383"/>
                  </a:cubicBezTo>
                  <a:cubicBezTo>
                    <a:pt x="167" y="383"/>
                    <a:pt x="169" y="382"/>
                    <a:pt x="171" y="382"/>
                  </a:cubicBezTo>
                  <a:cubicBezTo>
                    <a:pt x="172" y="382"/>
                    <a:pt x="178" y="382"/>
                    <a:pt x="179" y="387"/>
                  </a:cubicBezTo>
                  <a:cubicBezTo>
                    <a:pt x="178" y="388"/>
                    <a:pt x="178" y="388"/>
                    <a:pt x="178" y="388"/>
                  </a:cubicBezTo>
                  <a:cubicBezTo>
                    <a:pt x="178" y="388"/>
                    <a:pt x="178" y="388"/>
                    <a:pt x="178" y="388"/>
                  </a:cubicBezTo>
                  <a:cubicBezTo>
                    <a:pt x="176" y="388"/>
                    <a:pt x="174" y="388"/>
                    <a:pt x="173" y="388"/>
                  </a:cubicBezTo>
                  <a:cubicBezTo>
                    <a:pt x="171" y="388"/>
                    <a:pt x="169" y="389"/>
                    <a:pt x="168" y="390"/>
                  </a:cubicBezTo>
                  <a:cubicBezTo>
                    <a:pt x="165" y="391"/>
                    <a:pt x="161" y="392"/>
                    <a:pt x="159" y="392"/>
                  </a:cubicBezTo>
                  <a:cubicBezTo>
                    <a:pt x="158" y="392"/>
                    <a:pt x="157" y="392"/>
                    <a:pt x="157" y="392"/>
                  </a:cubicBezTo>
                  <a:cubicBezTo>
                    <a:pt x="156" y="392"/>
                    <a:pt x="156" y="392"/>
                    <a:pt x="156" y="392"/>
                  </a:cubicBezTo>
                  <a:cubicBezTo>
                    <a:pt x="151" y="392"/>
                    <a:pt x="148" y="392"/>
                    <a:pt x="144" y="390"/>
                  </a:cubicBezTo>
                  <a:cubicBezTo>
                    <a:pt x="144" y="390"/>
                    <a:pt x="145" y="391"/>
                    <a:pt x="145" y="391"/>
                  </a:cubicBezTo>
                  <a:cubicBezTo>
                    <a:pt x="148" y="397"/>
                    <a:pt x="151" y="403"/>
                    <a:pt x="156" y="405"/>
                  </a:cubicBezTo>
                  <a:cubicBezTo>
                    <a:pt x="162" y="408"/>
                    <a:pt x="161" y="411"/>
                    <a:pt x="160" y="415"/>
                  </a:cubicBezTo>
                  <a:cubicBezTo>
                    <a:pt x="160" y="416"/>
                    <a:pt x="159" y="417"/>
                    <a:pt x="159" y="419"/>
                  </a:cubicBezTo>
                  <a:cubicBezTo>
                    <a:pt x="159" y="419"/>
                    <a:pt x="158" y="419"/>
                    <a:pt x="158" y="419"/>
                  </a:cubicBezTo>
                  <a:cubicBezTo>
                    <a:pt x="158" y="419"/>
                    <a:pt x="158" y="419"/>
                    <a:pt x="158" y="419"/>
                  </a:cubicBezTo>
                  <a:cubicBezTo>
                    <a:pt x="158" y="419"/>
                    <a:pt x="157" y="419"/>
                    <a:pt x="157" y="419"/>
                  </a:cubicBezTo>
                  <a:cubicBezTo>
                    <a:pt x="155" y="413"/>
                    <a:pt x="154" y="412"/>
                    <a:pt x="151" y="411"/>
                  </a:cubicBezTo>
                  <a:cubicBezTo>
                    <a:pt x="149" y="410"/>
                    <a:pt x="147" y="409"/>
                    <a:pt x="144" y="407"/>
                  </a:cubicBezTo>
                  <a:cubicBezTo>
                    <a:pt x="141" y="405"/>
                    <a:pt x="140" y="403"/>
                    <a:pt x="138" y="400"/>
                  </a:cubicBezTo>
                  <a:cubicBezTo>
                    <a:pt x="137" y="398"/>
                    <a:pt x="135" y="396"/>
                    <a:pt x="131" y="392"/>
                  </a:cubicBezTo>
                  <a:cubicBezTo>
                    <a:pt x="131" y="391"/>
                    <a:pt x="131" y="391"/>
                    <a:pt x="131" y="391"/>
                  </a:cubicBezTo>
                  <a:cubicBezTo>
                    <a:pt x="131" y="391"/>
                    <a:pt x="131" y="391"/>
                    <a:pt x="131" y="390"/>
                  </a:cubicBezTo>
                  <a:cubicBezTo>
                    <a:pt x="130" y="390"/>
                    <a:pt x="130" y="390"/>
                    <a:pt x="130" y="390"/>
                  </a:cubicBezTo>
                  <a:cubicBezTo>
                    <a:pt x="129" y="391"/>
                    <a:pt x="129" y="393"/>
                    <a:pt x="128" y="395"/>
                  </a:cubicBezTo>
                  <a:cubicBezTo>
                    <a:pt x="127" y="400"/>
                    <a:pt x="124" y="402"/>
                    <a:pt x="120" y="404"/>
                  </a:cubicBezTo>
                  <a:cubicBezTo>
                    <a:pt x="119" y="404"/>
                    <a:pt x="119" y="404"/>
                    <a:pt x="119" y="404"/>
                  </a:cubicBezTo>
                  <a:cubicBezTo>
                    <a:pt x="118" y="404"/>
                    <a:pt x="118" y="404"/>
                    <a:pt x="118" y="403"/>
                  </a:cubicBezTo>
                  <a:cubicBezTo>
                    <a:pt x="119" y="401"/>
                    <a:pt x="119" y="400"/>
                    <a:pt x="120" y="398"/>
                  </a:cubicBezTo>
                  <a:cubicBezTo>
                    <a:pt x="122" y="395"/>
                    <a:pt x="122" y="395"/>
                    <a:pt x="122" y="392"/>
                  </a:cubicBezTo>
                  <a:cubicBezTo>
                    <a:pt x="122" y="389"/>
                    <a:pt x="124" y="385"/>
                    <a:pt x="125" y="382"/>
                  </a:cubicBezTo>
                  <a:cubicBezTo>
                    <a:pt x="125" y="382"/>
                    <a:pt x="125" y="382"/>
                    <a:pt x="125" y="382"/>
                  </a:cubicBezTo>
                  <a:cubicBezTo>
                    <a:pt x="124" y="380"/>
                    <a:pt x="123" y="379"/>
                    <a:pt x="123" y="379"/>
                  </a:cubicBezTo>
                  <a:cubicBezTo>
                    <a:pt x="123" y="379"/>
                    <a:pt x="123" y="379"/>
                    <a:pt x="123" y="379"/>
                  </a:cubicBezTo>
                  <a:cubicBezTo>
                    <a:pt x="122" y="379"/>
                    <a:pt x="122" y="379"/>
                    <a:pt x="122" y="379"/>
                  </a:cubicBezTo>
                  <a:cubicBezTo>
                    <a:pt x="121" y="378"/>
                    <a:pt x="121" y="378"/>
                    <a:pt x="121" y="378"/>
                  </a:cubicBezTo>
                  <a:cubicBezTo>
                    <a:pt x="121" y="379"/>
                    <a:pt x="121" y="379"/>
                    <a:pt x="120" y="379"/>
                  </a:cubicBezTo>
                  <a:cubicBezTo>
                    <a:pt x="118" y="380"/>
                    <a:pt x="116" y="380"/>
                    <a:pt x="114" y="380"/>
                  </a:cubicBezTo>
                  <a:cubicBezTo>
                    <a:pt x="112" y="381"/>
                    <a:pt x="110" y="380"/>
                    <a:pt x="108" y="379"/>
                  </a:cubicBezTo>
                  <a:cubicBezTo>
                    <a:pt x="108" y="379"/>
                    <a:pt x="108" y="379"/>
                    <a:pt x="108" y="379"/>
                  </a:cubicBezTo>
                  <a:cubicBezTo>
                    <a:pt x="107" y="379"/>
                    <a:pt x="107" y="379"/>
                    <a:pt x="107" y="378"/>
                  </a:cubicBezTo>
                  <a:cubicBezTo>
                    <a:pt x="107" y="378"/>
                    <a:pt x="107" y="378"/>
                    <a:pt x="108" y="377"/>
                  </a:cubicBezTo>
                  <a:cubicBezTo>
                    <a:pt x="109" y="377"/>
                    <a:pt x="110" y="376"/>
                    <a:pt x="111" y="376"/>
                  </a:cubicBezTo>
                  <a:cubicBezTo>
                    <a:pt x="114" y="374"/>
                    <a:pt x="117" y="373"/>
                    <a:pt x="120" y="372"/>
                  </a:cubicBezTo>
                  <a:cubicBezTo>
                    <a:pt x="121" y="372"/>
                    <a:pt x="121" y="372"/>
                    <a:pt x="122" y="372"/>
                  </a:cubicBezTo>
                  <a:cubicBezTo>
                    <a:pt x="122" y="372"/>
                    <a:pt x="122" y="371"/>
                    <a:pt x="122" y="371"/>
                  </a:cubicBezTo>
                  <a:cubicBezTo>
                    <a:pt x="123" y="369"/>
                    <a:pt x="124" y="369"/>
                    <a:pt x="125" y="369"/>
                  </a:cubicBezTo>
                  <a:cubicBezTo>
                    <a:pt x="126" y="369"/>
                    <a:pt x="126" y="369"/>
                    <a:pt x="127" y="369"/>
                  </a:cubicBezTo>
                  <a:cubicBezTo>
                    <a:pt x="126" y="366"/>
                    <a:pt x="128" y="364"/>
                    <a:pt x="130" y="363"/>
                  </a:cubicBezTo>
                  <a:cubicBezTo>
                    <a:pt x="130" y="362"/>
                    <a:pt x="130" y="362"/>
                    <a:pt x="130" y="362"/>
                  </a:cubicBezTo>
                  <a:cubicBezTo>
                    <a:pt x="130" y="359"/>
                    <a:pt x="131" y="350"/>
                    <a:pt x="132" y="344"/>
                  </a:cubicBezTo>
                  <a:cubicBezTo>
                    <a:pt x="126" y="343"/>
                    <a:pt x="120" y="342"/>
                    <a:pt x="114" y="339"/>
                  </a:cubicBezTo>
                  <a:cubicBezTo>
                    <a:pt x="111" y="338"/>
                    <a:pt x="109" y="337"/>
                    <a:pt x="107" y="336"/>
                  </a:cubicBezTo>
                  <a:cubicBezTo>
                    <a:pt x="98" y="332"/>
                    <a:pt x="90" y="329"/>
                    <a:pt x="82" y="320"/>
                  </a:cubicBezTo>
                  <a:cubicBezTo>
                    <a:pt x="72" y="307"/>
                    <a:pt x="65" y="294"/>
                    <a:pt x="62" y="282"/>
                  </a:cubicBezTo>
                  <a:cubicBezTo>
                    <a:pt x="60" y="272"/>
                    <a:pt x="61" y="262"/>
                    <a:pt x="66" y="255"/>
                  </a:cubicBezTo>
                  <a:cubicBezTo>
                    <a:pt x="63" y="251"/>
                    <a:pt x="60" y="246"/>
                    <a:pt x="58" y="242"/>
                  </a:cubicBezTo>
                  <a:cubicBezTo>
                    <a:pt x="56" y="237"/>
                    <a:pt x="52" y="227"/>
                    <a:pt x="53" y="221"/>
                  </a:cubicBezTo>
                  <a:cubicBezTo>
                    <a:pt x="54" y="218"/>
                    <a:pt x="50" y="212"/>
                    <a:pt x="46" y="208"/>
                  </a:cubicBezTo>
                  <a:cubicBezTo>
                    <a:pt x="41" y="201"/>
                    <a:pt x="36" y="194"/>
                    <a:pt x="36" y="187"/>
                  </a:cubicBezTo>
                  <a:cubicBezTo>
                    <a:pt x="37" y="183"/>
                    <a:pt x="40" y="179"/>
                    <a:pt x="42" y="176"/>
                  </a:cubicBezTo>
                  <a:cubicBezTo>
                    <a:pt x="43" y="175"/>
                    <a:pt x="43" y="175"/>
                    <a:pt x="43" y="175"/>
                  </a:cubicBezTo>
                  <a:cubicBezTo>
                    <a:pt x="38" y="174"/>
                    <a:pt x="34" y="173"/>
                    <a:pt x="30" y="172"/>
                  </a:cubicBezTo>
                  <a:cubicBezTo>
                    <a:pt x="26" y="170"/>
                    <a:pt x="21" y="167"/>
                    <a:pt x="21" y="163"/>
                  </a:cubicBezTo>
                  <a:cubicBezTo>
                    <a:pt x="21" y="159"/>
                    <a:pt x="25" y="158"/>
                    <a:pt x="28" y="158"/>
                  </a:cubicBezTo>
                  <a:cubicBezTo>
                    <a:pt x="26" y="155"/>
                    <a:pt x="24" y="153"/>
                    <a:pt x="22" y="151"/>
                  </a:cubicBezTo>
                  <a:cubicBezTo>
                    <a:pt x="19" y="147"/>
                    <a:pt x="16" y="144"/>
                    <a:pt x="13" y="141"/>
                  </a:cubicBezTo>
                  <a:cubicBezTo>
                    <a:pt x="11" y="140"/>
                    <a:pt x="9" y="138"/>
                    <a:pt x="10" y="135"/>
                  </a:cubicBezTo>
                  <a:cubicBezTo>
                    <a:pt x="10" y="133"/>
                    <a:pt x="11" y="132"/>
                    <a:pt x="13" y="132"/>
                  </a:cubicBezTo>
                  <a:cubicBezTo>
                    <a:pt x="14" y="132"/>
                    <a:pt x="15" y="132"/>
                    <a:pt x="15" y="132"/>
                  </a:cubicBezTo>
                  <a:cubicBezTo>
                    <a:pt x="11" y="127"/>
                    <a:pt x="6" y="121"/>
                    <a:pt x="5" y="114"/>
                  </a:cubicBezTo>
                  <a:cubicBezTo>
                    <a:pt x="4" y="111"/>
                    <a:pt x="5" y="109"/>
                    <a:pt x="6" y="107"/>
                  </a:cubicBezTo>
                  <a:cubicBezTo>
                    <a:pt x="2" y="102"/>
                    <a:pt x="0" y="94"/>
                    <a:pt x="1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783388" y="1836737"/>
              <a:ext cx="1908175" cy="1874838"/>
            </a:xfrm>
            <a:prstGeom prst="rect">
              <a:avLst/>
            </a:prstGeom>
            <a:solidFill>
              <a:srgbClr val="EC5F9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931025" y="2163762"/>
              <a:ext cx="1560513" cy="1147763"/>
            </a:xfrm>
            <a:custGeom>
              <a:avLst/>
              <a:gdLst>
                <a:gd name="T0" fmla="*/ 66 w 491"/>
                <a:gd name="T1" fmla="*/ 204 h 361"/>
                <a:gd name="T2" fmla="*/ 42 w 491"/>
                <a:gd name="T3" fmla="*/ 214 h 361"/>
                <a:gd name="T4" fmla="*/ 8 w 491"/>
                <a:gd name="T5" fmla="*/ 226 h 361"/>
                <a:gd name="T6" fmla="*/ 28 w 491"/>
                <a:gd name="T7" fmla="*/ 235 h 361"/>
                <a:gd name="T8" fmla="*/ 12 w 491"/>
                <a:gd name="T9" fmla="*/ 260 h 361"/>
                <a:gd name="T10" fmla="*/ 65 w 491"/>
                <a:gd name="T11" fmla="*/ 274 h 361"/>
                <a:gd name="T12" fmla="*/ 48 w 491"/>
                <a:gd name="T13" fmla="*/ 321 h 361"/>
                <a:gd name="T14" fmla="*/ 63 w 491"/>
                <a:gd name="T15" fmla="*/ 338 h 361"/>
                <a:gd name="T16" fmla="*/ 84 w 491"/>
                <a:gd name="T17" fmla="*/ 323 h 361"/>
                <a:gd name="T18" fmla="*/ 94 w 491"/>
                <a:gd name="T19" fmla="*/ 308 h 361"/>
                <a:gd name="T20" fmla="*/ 86 w 491"/>
                <a:gd name="T21" fmla="*/ 330 h 361"/>
                <a:gd name="T22" fmla="*/ 110 w 491"/>
                <a:gd name="T23" fmla="*/ 324 h 361"/>
                <a:gd name="T24" fmla="*/ 173 w 491"/>
                <a:gd name="T25" fmla="*/ 269 h 361"/>
                <a:gd name="T26" fmla="*/ 197 w 491"/>
                <a:gd name="T27" fmla="*/ 253 h 361"/>
                <a:gd name="T28" fmla="*/ 182 w 491"/>
                <a:gd name="T29" fmla="*/ 324 h 361"/>
                <a:gd name="T30" fmla="*/ 189 w 491"/>
                <a:gd name="T31" fmla="*/ 328 h 361"/>
                <a:gd name="T32" fmla="*/ 207 w 491"/>
                <a:gd name="T33" fmla="*/ 356 h 361"/>
                <a:gd name="T34" fmla="*/ 214 w 491"/>
                <a:gd name="T35" fmla="*/ 360 h 361"/>
                <a:gd name="T36" fmla="*/ 234 w 491"/>
                <a:gd name="T37" fmla="*/ 354 h 361"/>
                <a:gd name="T38" fmla="*/ 236 w 491"/>
                <a:gd name="T39" fmla="*/ 341 h 361"/>
                <a:gd name="T40" fmla="*/ 240 w 491"/>
                <a:gd name="T41" fmla="*/ 308 h 361"/>
                <a:gd name="T42" fmla="*/ 261 w 491"/>
                <a:gd name="T43" fmla="*/ 256 h 361"/>
                <a:gd name="T44" fmla="*/ 288 w 491"/>
                <a:gd name="T45" fmla="*/ 223 h 361"/>
                <a:gd name="T46" fmla="*/ 321 w 491"/>
                <a:gd name="T47" fmla="*/ 215 h 361"/>
                <a:gd name="T48" fmla="*/ 370 w 491"/>
                <a:gd name="T49" fmla="*/ 223 h 361"/>
                <a:gd name="T50" fmla="*/ 361 w 491"/>
                <a:gd name="T51" fmla="*/ 291 h 361"/>
                <a:gd name="T52" fmla="*/ 353 w 491"/>
                <a:gd name="T53" fmla="*/ 308 h 361"/>
                <a:gd name="T54" fmla="*/ 372 w 491"/>
                <a:gd name="T55" fmla="*/ 303 h 361"/>
                <a:gd name="T56" fmla="*/ 381 w 491"/>
                <a:gd name="T57" fmla="*/ 291 h 361"/>
                <a:gd name="T58" fmla="*/ 404 w 491"/>
                <a:gd name="T59" fmla="*/ 214 h 361"/>
                <a:gd name="T60" fmla="*/ 413 w 491"/>
                <a:gd name="T61" fmla="*/ 212 h 361"/>
                <a:gd name="T62" fmla="*/ 422 w 491"/>
                <a:gd name="T63" fmla="*/ 198 h 361"/>
                <a:gd name="T64" fmla="*/ 435 w 491"/>
                <a:gd name="T65" fmla="*/ 280 h 361"/>
                <a:gd name="T66" fmla="*/ 427 w 491"/>
                <a:gd name="T67" fmla="*/ 307 h 361"/>
                <a:gd name="T68" fmla="*/ 443 w 491"/>
                <a:gd name="T69" fmla="*/ 304 h 361"/>
                <a:gd name="T70" fmla="*/ 456 w 491"/>
                <a:gd name="T71" fmla="*/ 286 h 361"/>
                <a:gd name="T72" fmla="*/ 468 w 491"/>
                <a:gd name="T73" fmla="*/ 208 h 361"/>
                <a:gd name="T74" fmla="*/ 476 w 491"/>
                <a:gd name="T75" fmla="*/ 166 h 361"/>
                <a:gd name="T76" fmla="*/ 398 w 491"/>
                <a:gd name="T77" fmla="*/ 6 h 361"/>
                <a:gd name="T78" fmla="*/ 251 w 491"/>
                <a:gd name="T79" fmla="*/ 36 h 361"/>
                <a:gd name="T80" fmla="*/ 124 w 491"/>
                <a:gd name="T81" fmla="*/ 11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1" h="361">
                  <a:moveTo>
                    <a:pt x="124" y="118"/>
                  </a:moveTo>
                  <a:cubicBezTo>
                    <a:pt x="110" y="133"/>
                    <a:pt x="66" y="204"/>
                    <a:pt x="66" y="204"/>
                  </a:cubicBezTo>
                  <a:cubicBezTo>
                    <a:pt x="66" y="204"/>
                    <a:pt x="56" y="203"/>
                    <a:pt x="49" y="206"/>
                  </a:cubicBezTo>
                  <a:cubicBezTo>
                    <a:pt x="42" y="209"/>
                    <a:pt x="44" y="209"/>
                    <a:pt x="42" y="214"/>
                  </a:cubicBezTo>
                  <a:cubicBezTo>
                    <a:pt x="39" y="220"/>
                    <a:pt x="26" y="225"/>
                    <a:pt x="24" y="225"/>
                  </a:cubicBezTo>
                  <a:cubicBezTo>
                    <a:pt x="22" y="225"/>
                    <a:pt x="14" y="225"/>
                    <a:pt x="8" y="226"/>
                  </a:cubicBezTo>
                  <a:cubicBezTo>
                    <a:pt x="2" y="226"/>
                    <a:pt x="7" y="232"/>
                    <a:pt x="9" y="233"/>
                  </a:cubicBezTo>
                  <a:cubicBezTo>
                    <a:pt x="11" y="235"/>
                    <a:pt x="23" y="237"/>
                    <a:pt x="28" y="235"/>
                  </a:cubicBezTo>
                  <a:cubicBezTo>
                    <a:pt x="33" y="234"/>
                    <a:pt x="43" y="233"/>
                    <a:pt x="46" y="233"/>
                  </a:cubicBezTo>
                  <a:cubicBezTo>
                    <a:pt x="49" y="233"/>
                    <a:pt x="13" y="259"/>
                    <a:pt x="12" y="260"/>
                  </a:cubicBezTo>
                  <a:cubicBezTo>
                    <a:pt x="10" y="261"/>
                    <a:pt x="0" y="268"/>
                    <a:pt x="13" y="267"/>
                  </a:cubicBezTo>
                  <a:cubicBezTo>
                    <a:pt x="25" y="267"/>
                    <a:pt x="65" y="274"/>
                    <a:pt x="65" y="274"/>
                  </a:cubicBezTo>
                  <a:cubicBezTo>
                    <a:pt x="65" y="274"/>
                    <a:pt x="69" y="295"/>
                    <a:pt x="55" y="315"/>
                  </a:cubicBezTo>
                  <a:cubicBezTo>
                    <a:pt x="53" y="316"/>
                    <a:pt x="50" y="316"/>
                    <a:pt x="48" y="321"/>
                  </a:cubicBezTo>
                  <a:cubicBezTo>
                    <a:pt x="48" y="323"/>
                    <a:pt x="50" y="325"/>
                    <a:pt x="53" y="329"/>
                  </a:cubicBezTo>
                  <a:cubicBezTo>
                    <a:pt x="56" y="333"/>
                    <a:pt x="61" y="335"/>
                    <a:pt x="63" y="338"/>
                  </a:cubicBezTo>
                  <a:cubicBezTo>
                    <a:pt x="65" y="340"/>
                    <a:pt x="69" y="338"/>
                    <a:pt x="75" y="333"/>
                  </a:cubicBezTo>
                  <a:cubicBezTo>
                    <a:pt x="81" y="327"/>
                    <a:pt x="83" y="325"/>
                    <a:pt x="84" y="323"/>
                  </a:cubicBezTo>
                  <a:cubicBezTo>
                    <a:pt x="84" y="322"/>
                    <a:pt x="85" y="320"/>
                    <a:pt x="85" y="320"/>
                  </a:cubicBezTo>
                  <a:cubicBezTo>
                    <a:pt x="94" y="308"/>
                    <a:pt x="94" y="308"/>
                    <a:pt x="94" y="308"/>
                  </a:cubicBezTo>
                  <a:cubicBezTo>
                    <a:pt x="94" y="308"/>
                    <a:pt x="91" y="319"/>
                    <a:pt x="87" y="322"/>
                  </a:cubicBezTo>
                  <a:cubicBezTo>
                    <a:pt x="84" y="326"/>
                    <a:pt x="86" y="328"/>
                    <a:pt x="86" y="330"/>
                  </a:cubicBezTo>
                  <a:cubicBezTo>
                    <a:pt x="86" y="332"/>
                    <a:pt x="89" y="333"/>
                    <a:pt x="92" y="333"/>
                  </a:cubicBezTo>
                  <a:cubicBezTo>
                    <a:pt x="97" y="334"/>
                    <a:pt x="106" y="328"/>
                    <a:pt x="110" y="324"/>
                  </a:cubicBezTo>
                  <a:cubicBezTo>
                    <a:pt x="126" y="321"/>
                    <a:pt x="124" y="318"/>
                    <a:pt x="133" y="313"/>
                  </a:cubicBezTo>
                  <a:cubicBezTo>
                    <a:pt x="138" y="310"/>
                    <a:pt x="161" y="289"/>
                    <a:pt x="173" y="269"/>
                  </a:cubicBezTo>
                  <a:cubicBezTo>
                    <a:pt x="181" y="260"/>
                    <a:pt x="185" y="256"/>
                    <a:pt x="188" y="253"/>
                  </a:cubicBezTo>
                  <a:cubicBezTo>
                    <a:pt x="191" y="250"/>
                    <a:pt x="196" y="243"/>
                    <a:pt x="197" y="253"/>
                  </a:cubicBezTo>
                  <a:cubicBezTo>
                    <a:pt x="199" y="262"/>
                    <a:pt x="200" y="271"/>
                    <a:pt x="202" y="281"/>
                  </a:cubicBezTo>
                  <a:cubicBezTo>
                    <a:pt x="204" y="317"/>
                    <a:pt x="180" y="320"/>
                    <a:pt x="182" y="324"/>
                  </a:cubicBezTo>
                  <a:cubicBezTo>
                    <a:pt x="185" y="327"/>
                    <a:pt x="191" y="326"/>
                    <a:pt x="191" y="326"/>
                  </a:cubicBezTo>
                  <a:cubicBezTo>
                    <a:pt x="191" y="326"/>
                    <a:pt x="191" y="327"/>
                    <a:pt x="189" y="328"/>
                  </a:cubicBezTo>
                  <a:cubicBezTo>
                    <a:pt x="202" y="331"/>
                    <a:pt x="210" y="327"/>
                    <a:pt x="212" y="327"/>
                  </a:cubicBezTo>
                  <a:cubicBezTo>
                    <a:pt x="214" y="338"/>
                    <a:pt x="209" y="353"/>
                    <a:pt x="207" y="356"/>
                  </a:cubicBezTo>
                  <a:cubicBezTo>
                    <a:pt x="209" y="359"/>
                    <a:pt x="214" y="357"/>
                    <a:pt x="214" y="357"/>
                  </a:cubicBezTo>
                  <a:cubicBezTo>
                    <a:pt x="214" y="357"/>
                    <a:pt x="214" y="359"/>
                    <a:pt x="214" y="360"/>
                  </a:cubicBezTo>
                  <a:cubicBezTo>
                    <a:pt x="217" y="361"/>
                    <a:pt x="224" y="360"/>
                    <a:pt x="225" y="360"/>
                  </a:cubicBezTo>
                  <a:cubicBezTo>
                    <a:pt x="226" y="360"/>
                    <a:pt x="232" y="358"/>
                    <a:pt x="234" y="354"/>
                  </a:cubicBezTo>
                  <a:cubicBezTo>
                    <a:pt x="235" y="350"/>
                    <a:pt x="234" y="332"/>
                    <a:pt x="234" y="332"/>
                  </a:cubicBezTo>
                  <a:cubicBezTo>
                    <a:pt x="234" y="332"/>
                    <a:pt x="234" y="336"/>
                    <a:pt x="236" y="341"/>
                  </a:cubicBezTo>
                  <a:cubicBezTo>
                    <a:pt x="238" y="346"/>
                    <a:pt x="242" y="345"/>
                    <a:pt x="242" y="340"/>
                  </a:cubicBezTo>
                  <a:cubicBezTo>
                    <a:pt x="242" y="334"/>
                    <a:pt x="241" y="324"/>
                    <a:pt x="240" y="308"/>
                  </a:cubicBezTo>
                  <a:cubicBezTo>
                    <a:pt x="240" y="292"/>
                    <a:pt x="243" y="283"/>
                    <a:pt x="251" y="276"/>
                  </a:cubicBezTo>
                  <a:cubicBezTo>
                    <a:pt x="258" y="270"/>
                    <a:pt x="261" y="261"/>
                    <a:pt x="261" y="256"/>
                  </a:cubicBezTo>
                  <a:cubicBezTo>
                    <a:pt x="261" y="251"/>
                    <a:pt x="266" y="232"/>
                    <a:pt x="266" y="232"/>
                  </a:cubicBezTo>
                  <a:cubicBezTo>
                    <a:pt x="266" y="232"/>
                    <a:pt x="284" y="226"/>
                    <a:pt x="288" y="223"/>
                  </a:cubicBezTo>
                  <a:cubicBezTo>
                    <a:pt x="291" y="220"/>
                    <a:pt x="303" y="220"/>
                    <a:pt x="309" y="217"/>
                  </a:cubicBezTo>
                  <a:cubicBezTo>
                    <a:pt x="315" y="217"/>
                    <a:pt x="321" y="215"/>
                    <a:pt x="321" y="215"/>
                  </a:cubicBezTo>
                  <a:cubicBezTo>
                    <a:pt x="321" y="215"/>
                    <a:pt x="344" y="220"/>
                    <a:pt x="359" y="219"/>
                  </a:cubicBezTo>
                  <a:cubicBezTo>
                    <a:pt x="367" y="224"/>
                    <a:pt x="370" y="223"/>
                    <a:pt x="370" y="223"/>
                  </a:cubicBezTo>
                  <a:cubicBezTo>
                    <a:pt x="370" y="223"/>
                    <a:pt x="372" y="244"/>
                    <a:pt x="371" y="256"/>
                  </a:cubicBezTo>
                  <a:cubicBezTo>
                    <a:pt x="370" y="268"/>
                    <a:pt x="361" y="291"/>
                    <a:pt x="361" y="291"/>
                  </a:cubicBezTo>
                  <a:cubicBezTo>
                    <a:pt x="361" y="291"/>
                    <a:pt x="351" y="304"/>
                    <a:pt x="347" y="306"/>
                  </a:cubicBezTo>
                  <a:cubicBezTo>
                    <a:pt x="342" y="308"/>
                    <a:pt x="353" y="308"/>
                    <a:pt x="353" y="308"/>
                  </a:cubicBezTo>
                  <a:cubicBezTo>
                    <a:pt x="353" y="309"/>
                    <a:pt x="353" y="309"/>
                    <a:pt x="353" y="309"/>
                  </a:cubicBezTo>
                  <a:cubicBezTo>
                    <a:pt x="353" y="309"/>
                    <a:pt x="367" y="312"/>
                    <a:pt x="372" y="303"/>
                  </a:cubicBezTo>
                  <a:cubicBezTo>
                    <a:pt x="375" y="298"/>
                    <a:pt x="376" y="292"/>
                    <a:pt x="376" y="292"/>
                  </a:cubicBezTo>
                  <a:cubicBezTo>
                    <a:pt x="376" y="292"/>
                    <a:pt x="378" y="304"/>
                    <a:pt x="381" y="291"/>
                  </a:cubicBezTo>
                  <a:cubicBezTo>
                    <a:pt x="385" y="278"/>
                    <a:pt x="388" y="273"/>
                    <a:pt x="391" y="256"/>
                  </a:cubicBezTo>
                  <a:cubicBezTo>
                    <a:pt x="393" y="239"/>
                    <a:pt x="404" y="214"/>
                    <a:pt x="404" y="214"/>
                  </a:cubicBezTo>
                  <a:cubicBezTo>
                    <a:pt x="404" y="214"/>
                    <a:pt x="406" y="214"/>
                    <a:pt x="407" y="214"/>
                  </a:cubicBezTo>
                  <a:cubicBezTo>
                    <a:pt x="412" y="219"/>
                    <a:pt x="412" y="215"/>
                    <a:pt x="413" y="212"/>
                  </a:cubicBezTo>
                  <a:cubicBezTo>
                    <a:pt x="419" y="204"/>
                    <a:pt x="417" y="198"/>
                    <a:pt x="417" y="198"/>
                  </a:cubicBezTo>
                  <a:cubicBezTo>
                    <a:pt x="422" y="198"/>
                    <a:pt x="422" y="198"/>
                    <a:pt x="422" y="198"/>
                  </a:cubicBezTo>
                  <a:cubicBezTo>
                    <a:pt x="435" y="243"/>
                    <a:pt x="435" y="243"/>
                    <a:pt x="435" y="243"/>
                  </a:cubicBezTo>
                  <a:cubicBezTo>
                    <a:pt x="435" y="280"/>
                    <a:pt x="435" y="280"/>
                    <a:pt x="435" y="280"/>
                  </a:cubicBezTo>
                  <a:cubicBezTo>
                    <a:pt x="435" y="280"/>
                    <a:pt x="427" y="302"/>
                    <a:pt x="419" y="307"/>
                  </a:cubicBezTo>
                  <a:cubicBezTo>
                    <a:pt x="423" y="309"/>
                    <a:pt x="427" y="307"/>
                    <a:pt x="427" y="307"/>
                  </a:cubicBezTo>
                  <a:cubicBezTo>
                    <a:pt x="427" y="307"/>
                    <a:pt x="426" y="309"/>
                    <a:pt x="427" y="309"/>
                  </a:cubicBezTo>
                  <a:cubicBezTo>
                    <a:pt x="431" y="309"/>
                    <a:pt x="439" y="312"/>
                    <a:pt x="443" y="304"/>
                  </a:cubicBezTo>
                  <a:cubicBezTo>
                    <a:pt x="448" y="296"/>
                    <a:pt x="451" y="287"/>
                    <a:pt x="451" y="287"/>
                  </a:cubicBezTo>
                  <a:cubicBezTo>
                    <a:pt x="451" y="287"/>
                    <a:pt x="454" y="297"/>
                    <a:pt x="456" y="286"/>
                  </a:cubicBezTo>
                  <a:cubicBezTo>
                    <a:pt x="458" y="276"/>
                    <a:pt x="458" y="248"/>
                    <a:pt x="458" y="248"/>
                  </a:cubicBezTo>
                  <a:cubicBezTo>
                    <a:pt x="458" y="248"/>
                    <a:pt x="469" y="212"/>
                    <a:pt x="468" y="208"/>
                  </a:cubicBezTo>
                  <a:cubicBezTo>
                    <a:pt x="466" y="194"/>
                    <a:pt x="465" y="191"/>
                    <a:pt x="467" y="186"/>
                  </a:cubicBezTo>
                  <a:cubicBezTo>
                    <a:pt x="476" y="176"/>
                    <a:pt x="473" y="170"/>
                    <a:pt x="476" y="166"/>
                  </a:cubicBezTo>
                  <a:cubicBezTo>
                    <a:pt x="491" y="125"/>
                    <a:pt x="485" y="98"/>
                    <a:pt x="480" y="77"/>
                  </a:cubicBezTo>
                  <a:cubicBezTo>
                    <a:pt x="475" y="56"/>
                    <a:pt x="436" y="11"/>
                    <a:pt x="398" y="6"/>
                  </a:cubicBezTo>
                  <a:cubicBezTo>
                    <a:pt x="373" y="1"/>
                    <a:pt x="350" y="0"/>
                    <a:pt x="321" y="6"/>
                  </a:cubicBezTo>
                  <a:cubicBezTo>
                    <a:pt x="293" y="13"/>
                    <a:pt x="265" y="29"/>
                    <a:pt x="251" y="36"/>
                  </a:cubicBezTo>
                  <a:cubicBezTo>
                    <a:pt x="238" y="44"/>
                    <a:pt x="212" y="54"/>
                    <a:pt x="184" y="68"/>
                  </a:cubicBezTo>
                  <a:cubicBezTo>
                    <a:pt x="155" y="81"/>
                    <a:pt x="139" y="103"/>
                    <a:pt x="124" y="1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452437" y="1836737"/>
              <a:ext cx="1908175" cy="1874838"/>
            </a:xfrm>
            <a:prstGeom prst="rect">
              <a:avLst/>
            </a:prstGeom>
            <a:solidFill>
              <a:srgbClr val="53AF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715962" y="2106612"/>
              <a:ext cx="1436688" cy="1287463"/>
            </a:xfrm>
            <a:custGeom>
              <a:avLst/>
              <a:gdLst>
                <a:gd name="T0" fmla="*/ 413 w 452"/>
                <a:gd name="T1" fmla="*/ 136 h 405"/>
                <a:gd name="T2" fmla="*/ 405 w 452"/>
                <a:gd name="T3" fmla="*/ 101 h 405"/>
                <a:gd name="T4" fmla="*/ 408 w 452"/>
                <a:gd name="T5" fmla="*/ 57 h 405"/>
                <a:gd name="T6" fmla="*/ 447 w 452"/>
                <a:gd name="T7" fmla="*/ 43 h 405"/>
                <a:gd name="T8" fmla="*/ 417 w 452"/>
                <a:gd name="T9" fmla="*/ 24 h 405"/>
                <a:gd name="T10" fmla="*/ 400 w 452"/>
                <a:gd name="T11" fmla="*/ 27 h 405"/>
                <a:gd name="T12" fmla="*/ 363 w 452"/>
                <a:gd name="T13" fmla="*/ 0 h 405"/>
                <a:gd name="T14" fmla="*/ 334 w 452"/>
                <a:gd name="T15" fmla="*/ 21 h 405"/>
                <a:gd name="T16" fmla="*/ 316 w 452"/>
                <a:gd name="T17" fmla="*/ 30 h 405"/>
                <a:gd name="T18" fmla="*/ 278 w 452"/>
                <a:gd name="T19" fmla="*/ 38 h 405"/>
                <a:gd name="T20" fmla="*/ 236 w 452"/>
                <a:gd name="T21" fmla="*/ 45 h 405"/>
                <a:gd name="T22" fmla="*/ 180 w 452"/>
                <a:gd name="T23" fmla="*/ 54 h 405"/>
                <a:gd name="T24" fmla="*/ 83 w 452"/>
                <a:gd name="T25" fmla="*/ 44 h 405"/>
                <a:gd name="T26" fmla="*/ 35 w 452"/>
                <a:gd name="T27" fmla="*/ 49 h 405"/>
                <a:gd name="T28" fmla="*/ 3 w 452"/>
                <a:gd name="T29" fmla="*/ 115 h 405"/>
                <a:gd name="T30" fmla="*/ 17 w 452"/>
                <a:gd name="T31" fmla="*/ 198 h 405"/>
                <a:gd name="T32" fmla="*/ 13 w 452"/>
                <a:gd name="T33" fmla="*/ 253 h 405"/>
                <a:gd name="T34" fmla="*/ 9 w 452"/>
                <a:gd name="T35" fmla="*/ 311 h 405"/>
                <a:gd name="T36" fmla="*/ 11 w 452"/>
                <a:gd name="T37" fmla="*/ 330 h 405"/>
                <a:gd name="T38" fmla="*/ 33 w 452"/>
                <a:gd name="T39" fmla="*/ 330 h 405"/>
                <a:gd name="T40" fmla="*/ 26 w 452"/>
                <a:gd name="T41" fmla="*/ 296 h 405"/>
                <a:gd name="T42" fmla="*/ 41 w 452"/>
                <a:gd name="T43" fmla="*/ 243 h 405"/>
                <a:gd name="T44" fmla="*/ 53 w 452"/>
                <a:gd name="T45" fmla="*/ 203 h 405"/>
                <a:gd name="T46" fmla="*/ 54 w 452"/>
                <a:gd name="T47" fmla="*/ 231 h 405"/>
                <a:gd name="T48" fmla="*/ 61 w 452"/>
                <a:gd name="T49" fmla="*/ 266 h 405"/>
                <a:gd name="T50" fmla="*/ 69 w 452"/>
                <a:gd name="T51" fmla="*/ 312 h 405"/>
                <a:gd name="T52" fmla="*/ 77 w 452"/>
                <a:gd name="T53" fmla="*/ 323 h 405"/>
                <a:gd name="T54" fmla="*/ 109 w 452"/>
                <a:gd name="T55" fmla="*/ 337 h 405"/>
                <a:gd name="T56" fmla="*/ 98 w 452"/>
                <a:gd name="T57" fmla="*/ 316 h 405"/>
                <a:gd name="T58" fmla="*/ 83 w 452"/>
                <a:gd name="T59" fmla="*/ 259 h 405"/>
                <a:gd name="T60" fmla="*/ 118 w 452"/>
                <a:gd name="T61" fmla="*/ 234 h 405"/>
                <a:gd name="T62" fmla="*/ 169 w 452"/>
                <a:gd name="T63" fmla="*/ 247 h 405"/>
                <a:gd name="T64" fmla="*/ 237 w 452"/>
                <a:gd name="T65" fmla="*/ 259 h 405"/>
                <a:gd name="T66" fmla="*/ 251 w 452"/>
                <a:gd name="T67" fmla="*/ 319 h 405"/>
                <a:gd name="T68" fmla="*/ 241 w 452"/>
                <a:gd name="T69" fmla="*/ 371 h 405"/>
                <a:gd name="T70" fmla="*/ 245 w 452"/>
                <a:gd name="T71" fmla="*/ 380 h 405"/>
                <a:gd name="T72" fmla="*/ 267 w 452"/>
                <a:gd name="T73" fmla="*/ 405 h 405"/>
                <a:gd name="T74" fmla="*/ 276 w 452"/>
                <a:gd name="T75" fmla="*/ 378 h 405"/>
                <a:gd name="T76" fmla="*/ 265 w 452"/>
                <a:gd name="T77" fmla="*/ 336 h 405"/>
                <a:gd name="T78" fmla="*/ 273 w 452"/>
                <a:gd name="T79" fmla="*/ 265 h 405"/>
                <a:gd name="T80" fmla="*/ 281 w 452"/>
                <a:gd name="T81" fmla="*/ 336 h 405"/>
                <a:gd name="T82" fmla="*/ 278 w 452"/>
                <a:gd name="T83" fmla="*/ 353 h 405"/>
                <a:gd name="T84" fmla="*/ 287 w 452"/>
                <a:gd name="T85" fmla="*/ 369 h 405"/>
                <a:gd name="T86" fmla="*/ 309 w 452"/>
                <a:gd name="T87" fmla="*/ 356 h 405"/>
                <a:gd name="T88" fmla="*/ 302 w 452"/>
                <a:gd name="T89" fmla="*/ 338 h 405"/>
                <a:gd name="T90" fmla="*/ 313 w 452"/>
                <a:gd name="T91" fmla="*/ 284 h 405"/>
                <a:gd name="T92" fmla="*/ 351 w 452"/>
                <a:gd name="T93" fmla="*/ 229 h 405"/>
                <a:gd name="T94" fmla="*/ 363 w 452"/>
                <a:gd name="T95" fmla="*/ 179 h 405"/>
                <a:gd name="T96" fmla="*/ 400 w 452"/>
                <a:gd name="T97" fmla="*/ 16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2" h="405">
                  <a:moveTo>
                    <a:pt x="405" y="156"/>
                  </a:moveTo>
                  <a:cubicBezTo>
                    <a:pt x="405" y="156"/>
                    <a:pt x="416" y="155"/>
                    <a:pt x="416" y="151"/>
                  </a:cubicBezTo>
                  <a:cubicBezTo>
                    <a:pt x="416" y="147"/>
                    <a:pt x="414" y="146"/>
                    <a:pt x="414" y="144"/>
                  </a:cubicBezTo>
                  <a:cubicBezTo>
                    <a:pt x="415" y="143"/>
                    <a:pt x="414" y="138"/>
                    <a:pt x="413" y="136"/>
                  </a:cubicBezTo>
                  <a:cubicBezTo>
                    <a:pt x="412" y="135"/>
                    <a:pt x="412" y="132"/>
                    <a:pt x="412" y="130"/>
                  </a:cubicBezTo>
                  <a:cubicBezTo>
                    <a:pt x="412" y="128"/>
                    <a:pt x="412" y="124"/>
                    <a:pt x="410" y="122"/>
                  </a:cubicBezTo>
                  <a:cubicBezTo>
                    <a:pt x="408" y="121"/>
                    <a:pt x="404" y="115"/>
                    <a:pt x="404" y="113"/>
                  </a:cubicBezTo>
                  <a:cubicBezTo>
                    <a:pt x="404" y="111"/>
                    <a:pt x="405" y="108"/>
                    <a:pt x="405" y="101"/>
                  </a:cubicBezTo>
                  <a:cubicBezTo>
                    <a:pt x="404" y="94"/>
                    <a:pt x="403" y="86"/>
                    <a:pt x="405" y="79"/>
                  </a:cubicBezTo>
                  <a:cubicBezTo>
                    <a:pt x="407" y="73"/>
                    <a:pt x="408" y="67"/>
                    <a:pt x="406" y="64"/>
                  </a:cubicBezTo>
                  <a:cubicBezTo>
                    <a:pt x="405" y="61"/>
                    <a:pt x="405" y="60"/>
                    <a:pt x="406" y="60"/>
                  </a:cubicBezTo>
                  <a:cubicBezTo>
                    <a:pt x="407" y="59"/>
                    <a:pt x="407" y="57"/>
                    <a:pt x="408" y="57"/>
                  </a:cubicBezTo>
                  <a:cubicBezTo>
                    <a:pt x="408" y="57"/>
                    <a:pt x="412" y="57"/>
                    <a:pt x="414" y="57"/>
                  </a:cubicBezTo>
                  <a:cubicBezTo>
                    <a:pt x="415" y="58"/>
                    <a:pt x="421" y="59"/>
                    <a:pt x="424" y="59"/>
                  </a:cubicBezTo>
                  <a:cubicBezTo>
                    <a:pt x="428" y="59"/>
                    <a:pt x="433" y="55"/>
                    <a:pt x="434" y="53"/>
                  </a:cubicBezTo>
                  <a:cubicBezTo>
                    <a:pt x="436" y="51"/>
                    <a:pt x="447" y="44"/>
                    <a:pt x="447" y="43"/>
                  </a:cubicBezTo>
                  <a:cubicBezTo>
                    <a:pt x="447" y="41"/>
                    <a:pt x="447" y="40"/>
                    <a:pt x="448" y="39"/>
                  </a:cubicBezTo>
                  <a:cubicBezTo>
                    <a:pt x="449" y="38"/>
                    <a:pt x="452" y="36"/>
                    <a:pt x="451" y="32"/>
                  </a:cubicBezTo>
                  <a:cubicBezTo>
                    <a:pt x="451" y="28"/>
                    <a:pt x="444" y="22"/>
                    <a:pt x="435" y="21"/>
                  </a:cubicBezTo>
                  <a:cubicBezTo>
                    <a:pt x="425" y="19"/>
                    <a:pt x="419" y="22"/>
                    <a:pt x="417" y="24"/>
                  </a:cubicBezTo>
                  <a:cubicBezTo>
                    <a:pt x="415" y="26"/>
                    <a:pt x="410" y="31"/>
                    <a:pt x="410" y="31"/>
                  </a:cubicBezTo>
                  <a:cubicBezTo>
                    <a:pt x="409" y="32"/>
                    <a:pt x="407" y="32"/>
                    <a:pt x="407" y="32"/>
                  </a:cubicBezTo>
                  <a:cubicBezTo>
                    <a:pt x="406" y="31"/>
                    <a:pt x="404" y="29"/>
                    <a:pt x="403" y="29"/>
                  </a:cubicBezTo>
                  <a:cubicBezTo>
                    <a:pt x="402" y="28"/>
                    <a:pt x="401" y="28"/>
                    <a:pt x="400" y="27"/>
                  </a:cubicBezTo>
                  <a:cubicBezTo>
                    <a:pt x="399" y="26"/>
                    <a:pt x="397" y="23"/>
                    <a:pt x="395" y="23"/>
                  </a:cubicBezTo>
                  <a:cubicBezTo>
                    <a:pt x="394" y="23"/>
                    <a:pt x="394" y="23"/>
                    <a:pt x="392" y="21"/>
                  </a:cubicBezTo>
                  <a:cubicBezTo>
                    <a:pt x="390" y="20"/>
                    <a:pt x="386" y="16"/>
                    <a:pt x="383" y="12"/>
                  </a:cubicBezTo>
                  <a:cubicBezTo>
                    <a:pt x="381" y="9"/>
                    <a:pt x="373" y="0"/>
                    <a:pt x="363" y="0"/>
                  </a:cubicBezTo>
                  <a:cubicBezTo>
                    <a:pt x="353" y="0"/>
                    <a:pt x="352" y="3"/>
                    <a:pt x="351" y="4"/>
                  </a:cubicBezTo>
                  <a:cubicBezTo>
                    <a:pt x="349" y="4"/>
                    <a:pt x="344" y="7"/>
                    <a:pt x="342" y="9"/>
                  </a:cubicBezTo>
                  <a:cubicBezTo>
                    <a:pt x="340" y="11"/>
                    <a:pt x="336" y="15"/>
                    <a:pt x="336" y="16"/>
                  </a:cubicBezTo>
                  <a:cubicBezTo>
                    <a:pt x="335" y="18"/>
                    <a:pt x="334" y="20"/>
                    <a:pt x="334" y="21"/>
                  </a:cubicBezTo>
                  <a:cubicBezTo>
                    <a:pt x="333" y="21"/>
                    <a:pt x="331" y="22"/>
                    <a:pt x="330" y="23"/>
                  </a:cubicBezTo>
                  <a:cubicBezTo>
                    <a:pt x="329" y="23"/>
                    <a:pt x="326" y="24"/>
                    <a:pt x="324" y="25"/>
                  </a:cubicBezTo>
                  <a:cubicBezTo>
                    <a:pt x="323" y="27"/>
                    <a:pt x="322" y="31"/>
                    <a:pt x="320" y="32"/>
                  </a:cubicBezTo>
                  <a:cubicBezTo>
                    <a:pt x="318" y="32"/>
                    <a:pt x="316" y="32"/>
                    <a:pt x="316" y="30"/>
                  </a:cubicBezTo>
                  <a:cubicBezTo>
                    <a:pt x="315" y="29"/>
                    <a:pt x="310" y="26"/>
                    <a:pt x="305" y="26"/>
                  </a:cubicBezTo>
                  <a:cubicBezTo>
                    <a:pt x="300" y="26"/>
                    <a:pt x="297" y="28"/>
                    <a:pt x="295" y="30"/>
                  </a:cubicBezTo>
                  <a:cubicBezTo>
                    <a:pt x="292" y="32"/>
                    <a:pt x="289" y="35"/>
                    <a:pt x="288" y="36"/>
                  </a:cubicBezTo>
                  <a:cubicBezTo>
                    <a:pt x="287" y="36"/>
                    <a:pt x="281" y="37"/>
                    <a:pt x="278" y="38"/>
                  </a:cubicBezTo>
                  <a:cubicBezTo>
                    <a:pt x="275" y="38"/>
                    <a:pt x="266" y="41"/>
                    <a:pt x="263" y="41"/>
                  </a:cubicBezTo>
                  <a:cubicBezTo>
                    <a:pt x="259" y="41"/>
                    <a:pt x="252" y="40"/>
                    <a:pt x="249" y="41"/>
                  </a:cubicBezTo>
                  <a:cubicBezTo>
                    <a:pt x="247" y="42"/>
                    <a:pt x="244" y="44"/>
                    <a:pt x="242" y="44"/>
                  </a:cubicBezTo>
                  <a:cubicBezTo>
                    <a:pt x="239" y="43"/>
                    <a:pt x="238" y="45"/>
                    <a:pt x="236" y="45"/>
                  </a:cubicBezTo>
                  <a:cubicBezTo>
                    <a:pt x="233" y="45"/>
                    <a:pt x="226" y="45"/>
                    <a:pt x="226" y="46"/>
                  </a:cubicBezTo>
                  <a:cubicBezTo>
                    <a:pt x="225" y="47"/>
                    <a:pt x="223" y="47"/>
                    <a:pt x="218" y="47"/>
                  </a:cubicBezTo>
                  <a:cubicBezTo>
                    <a:pt x="214" y="48"/>
                    <a:pt x="202" y="50"/>
                    <a:pt x="198" y="52"/>
                  </a:cubicBezTo>
                  <a:cubicBezTo>
                    <a:pt x="194" y="53"/>
                    <a:pt x="188" y="54"/>
                    <a:pt x="180" y="54"/>
                  </a:cubicBezTo>
                  <a:cubicBezTo>
                    <a:pt x="172" y="54"/>
                    <a:pt x="167" y="53"/>
                    <a:pt x="159" y="53"/>
                  </a:cubicBezTo>
                  <a:cubicBezTo>
                    <a:pt x="151" y="53"/>
                    <a:pt x="137" y="55"/>
                    <a:pt x="133" y="54"/>
                  </a:cubicBezTo>
                  <a:cubicBezTo>
                    <a:pt x="129" y="54"/>
                    <a:pt x="116" y="53"/>
                    <a:pt x="111" y="51"/>
                  </a:cubicBezTo>
                  <a:cubicBezTo>
                    <a:pt x="105" y="50"/>
                    <a:pt x="91" y="44"/>
                    <a:pt x="83" y="44"/>
                  </a:cubicBezTo>
                  <a:cubicBezTo>
                    <a:pt x="75" y="43"/>
                    <a:pt x="72" y="45"/>
                    <a:pt x="70" y="46"/>
                  </a:cubicBezTo>
                  <a:cubicBezTo>
                    <a:pt x="68" y="47"/>
                    <a:pt x="66" y="50"/>
                    <a:pt x="63" y="49"/>
                  </a:cubicBezTo>
                  <a:cubicBezTo>
                    <a:pt x="60" y="49"/>
                    <a:pt x="57" y="47"/>
                    <a:pt x="49" y="47"/>
                  </a:cubicBezTo>
                  <a:cubicBezTo>
                    <a:pt x="42" y="47"/>
                    <a:pt x="38" y="48"/>
                    <a:pt x="35" y="49"/>
                  </a:cubicBezTo>
                  <a:cubicBezTo>
                    <a:pt x="31" y="50"/>
                    <a:pt x="25" y="57"/>
                    <a:pt x="24" y="57"/>
                  </a:cubicBezTo>
                  <a:cubicBezTo>
                    <a:pt x="23" y="58"/>
                    <a:pt x="19" y="58"/>
                    <a:pt x="14" y="60"/>
                  </a:cubicBezTo>
                  <a:cubicBezTo>
                    <a:pt x="9" y="62"/>
                    <a:pt x="1" y="69"/>
                    <a:pt x="1" y="76"/>
                  </a:cubicBezTo>
                  <a:cubicBezTo>
                    <a:pt x="0" y="83"/>
                    <a:pt x="3" y="111"/>
                    <a:pt x="3" y="115"/>
                  </a:cubicBezTo>
                  <a:cubicBezTo>
                    <a:pt x="3" y="119"/>
                    <a:pt x="8" y="149"/>
                    <a:pt x="9" y="153"/>
                  </a:cubicBezTo>
                  <a:cubicBezTo>
                    <a:pt x="9" y="156"/>
                    <a:pt x="12" y="168"/>
                    <a:pt x="12" y="170"/>
                  </a:cubicBezTo>
                  <a:cubicBezTo>
                    <a:pt x="12" y="172"/>
                    <a:pt x="13" y="178"/>
                    <a:pt x="13" y="182"/>
                  </a:cubicBezTo>
                  <a:cubicBezTo>
                    <a:pt x="14" y="185"/>
                    <a:pt x="17" y="195"/>
                    <a:pt x="17" y="198"/>
                  </a:cubicBezTo>
                  <a:cubicBezTo>
                    <a:pt x="17" y="200"/>
                    <a:pt x="17" y="218"/>
                    <a:pt x="15" y="222"/>
                  </a:cubicBezTo>
                  <a:cubicBezTo>
                    <a:pt x="13" y="226"/>
                    <a:pt x="10" y="230"/>
                    <a:pt x="9" y="233"/>
                  </a:cubicBezTo>
                  <a:cubicBezTo>
                    <a:pt x="9" y="236"/>
                    <a:pt x="10" y="241"/>
                    <a:pt x="11" y="242"/>
                  </a:cubicBezTo>
                  <a:cubicBezTo>
                    <a:pt x="12" y="243"/>
                    <a:pt x="13" y="251"/>
                    <a:pt x="13" y="253"/>
                  </a:cubicBezTo>
                  <a:cubicBezTo>
                    <a:pt x="13" y="255"/>
                    <a:pt x="14" y="272"/>
                    <a:pt x="13" y="278"/>
                  </a:cubicBezTo>
                  <a:cubicBezTo>
                    <a:pt x="13" y="283"/>
                    <a:pt x="13" y="297"/>
                    <a:pt x="12" y="299"/>
                  </a:cubicBezTo>
                  <a:cubicBezTo>
                    <a:pt x="11" y="302"/>
                    <a:pt x="10" y="304"/>
                    <a:pt x="10" y="306"/>
                  </a:cubicBezTo>
                  <a:cubicBezTo>
                    <a:pt x="10" y="308"/>
                    <a:pt x="11" y="309"/>
                    <a:pt x="9" y="311"/>
                  </a:cubicBezTo>
                  <a:cubicBezTo>
                    <a:pt x="8" y="313"/>
                    <a:pt x="6" y="317"/>
                    <a:pt x="6" y="318"/>
                  </a:cubicBezTo>
                  <a:cubicBezTo>
                    <a:pt x="6" y="320"/>
                    <a:pt x="9" y="321"/>
                    <a:pt x="10" y="320"/>
                  </a:cubicBezTo>
                  <a:cubicBezTo>
                    <a:pt x="10" y="320"/>
                    <a:pt x="11" y="322"/>
                    <a:pt x="11" y="324"/>
                  </a:cubicBezTo>
                  <a:cubicBezTo>
                    <a:pt x="11" y="326"/>
                    <a:pt x="12" y="328"/>
                    <a:pt x="11" y="330"/>
                  </a:cubicBezTo>
                  <a:cubicBezTo>
                    <a:pt x="10" y="332"/>
                    <a:pt x="9" y="334"/>
                    <a:pt x="9" y="336"/>
                  </a:cubicBezTo>
                  <a:cubicBezTo>
                    <a:pt x="9" y="338"/>
                    <a:pt x="16" y="349"/>
                    <a:pt x="29" y="347"/>
                  </a:cubicBezTo>
                  <a:cubicBezTo>
                    <a:pt x="42" y="346"/>
                    <a:pt x="42" y="342"/>
                    <a:pt x="41" y="341"/>
                  </a:cubicBezTo>
                  <a:cubicBezTo>
                    <a:pt x="41" y="340"/>
                    <a:pt x="33" y="332"/>
                    <a:pt x="33" y="330"/>
                  </a:cubicBezTo>
                  <a:cubicBezTo>
                    <a:pt x="32" y="329"/>
                    <a:pt x="33" y="325"/>
                    <a:pt x="33" y="324"/>
                  </a:cubicBezTo>
                  <a:cubicBezTo>
                    <a:pt x="32" y="324"/>
                    <a:pt x="30" y="322"/>
                    <a:pt x="30" y="319"/>
                  </a:cubicBezTo>
                  <a:cubicBezTo>
                    <a:pt x="29" y="315"/>
                    <a:pt x="29" y="309"/>
                    <a:pt x="28" y="308"/>
                  </a:cubicBezTo>
                  <a:cubicBezTo>
                    <a:pt x="27" y="306"/>
                    <a:pt x="26" y="305"/>
                    <a:pt x="26" y="296"/>
                  </a:cubicBezTo>
                  <a:cubicBezTo>
                    <a:pt x="26" y="288"/>
                    <a:pt x="28" y="275"/>
                    <a:pt x="30" y="270"/>
                  </a:cubicBezTo>
                  <a:cubicBezTo>
                    <a:pt x="33" y="265"/>
                    <a:pt x="37" y="261"/>
                    <a:pt x="38" y="258"/>
                  </a:cubicBezTo>
                  <a:cubicBezTo>
                    <a:pt x="38" y="256"/>
                    <a:pt x="37" y="250"/>
                    <a:pt x="37" y="248"/>
                  </a:cubicBezTo>
                  <a:cubicBezTo>
                    <a:pt x="37" y="247"/>
                    <a:pt x="40" y="245"/>
                    <a:pt x="41" y="243"/>
                  </a:cubicBezTo>
                  <a:cubicBezTo>
                    <a:pt x="42" y="241"/>
                    <a:pt x="41" y="239"/>
                    <a:pt x="42" y="238"/>
                  </a:cubicBezTo>
                  <a:cubicBezTo>
                    <a:pt x="43" y="237"/>
                    <a:pt x="45" y="233"/>
                    <a:pt x="45" y="229"/>
                  </a:cubicBezTo>
                  <a:cubicBezTo>
                    <a:pt x="46" y="224"/>
                    <a:pt x="46" y="218"/>
                    <a:pt x="48" y="213"/>
                  </a:cubicBezTo>
                  <a:cubicBezTo>
                    <a:pt x="50" y="208"/>
                    <a:pt x="52" y="205"/>
                    <a:pt x="53" y="203"/>
                  </a:cubicBezTo>
                  <a:cubicBezTo>
                    <a:pt x="54" y="201"/>
                    <a:pt x="55" y="196"/>
                    <a:pt x="56" y="196"/>
                  </a:cubicBezTo>
                  <a:cubicBezTo>
                    <a:pt x="58" y="195"/>
                    <a:pt x="62" y="195"/>
                    <a:pt x="62" y="195"/>
                  </a:cubicBezTo>
                  <a:cubicBezTo>
                    <a:pt x="62" y="195"/>
                    <a:pt x="62" y="208"/>
                    <a:pt x="60" y="216"/>
                  </a:cubicBezTo>
                  <a:cubicBezTo>
                    <a:pt x="58" y="224"/>
                    <a:pt x="55" y="229"/>
                    <a:pt x="54" y="231"/>
                  </a:cubicBezTo>
                  <a:cubicBezTo>
                    <a:pt x="53" y="232"/>
                    <a:pt x="52" y="235"/>
                    <a:pt x="53" y="238"/>
                  </a:cubicBezTo>
                  <a:cubicBezTo>
                    <a:pt x="54" y="240"/>
                    <a:pt x="56" y="243"/>
                    <a:pt x="56" y="244"/>
                  </a:cubicBezTo>
                  <a:cubicBezTo>
                    <a:pt x="57" y="246"/>
                    <a:pt x="57" y="249"/>
                    <a:pt x="58" y="252"/>
                  </a:cubicBezTo>
                  <a:cubicBezTo>
                    <a:pt x="58" y="255"/>
                    <a:pt x="59" y="261"/>
                    <a:pt x="61" y="266"/>
                  </a:cubicBezTo>
                  <a:cubicBezTo>
                    <a:pt x="62" y="271"/>
                    <a:pt x="67" y="284"/>
                    <a:pt x="67" y="286"/>
                  </a:cubicBezTo>
                  <a:cubicBezTo>
                    <a:pt x="67" y="289"/>
                    <a:pt x="68" y="299"/>
                    <a:pt x="68" y="302"/>
                  </a:cubicBezTo>
                  <a:cubicBezTo>
                    <a:pt x="68" y="305"/>
                    <a:pt x="70" y="309"/>
                    <a:pt x="70" y="309"/>
                  </a:cubicBezTo>
                  <a:cubicBezTo>
                    <a:pt x="71" y="310"/>
                    <a:pt x="70" y="311"/>
                    <a:pt x="69" y="312"/>
                  </a:cubicBezTo>
                  <a:cubicBezTo>
                    <a:pt x="68" y="313"/>
                    <a:pt x="69" y="317"/>
                    <a:pt x="69" y="319"/>
                  </a:cubicBezTo>
                  <a:cubicBezTo>
                    <a:pt x="69" y="320"/>
                    <a:pt x="70" y="322"/>
                    <a:pt x="71" y="322"/>
                  </a:cubicBezTo>
                  <a:cubicBezTo>
                    <a:pt x="72" y="322"/>
                    <a:pt x="74" y="317"/>
                    <a:pt x="76" y="318"/>
                  </a:cubicBezTo>
                  <a:cubicBezTo>
                    <a:pt x="77" y="318"/>
                    <a:pt x="77" y="320"/>
                    <a:pt x="77" y="323"/>
                  </a:cubicBezTo>
                  <a:cubicBezTo>
                    <a:pt x="78" y="325"/>
                    <a:pt x="78" y="326"/>
                    <a:pt x="78" y="328"/>
                  </a:cubicBezTo>
                  <a:cubicBezTo>
                    <a:pt x="77" y="329"/>
                    <a:pt x="79" y="335"/>
                    <a:pt x="83" y="336"/>
                  </a:cubicBezTo>
                  <a:cubicBezTo>
                    <a:pt x="87" y="338"/>
                    <a:pt x="88" y="337"/>
                    <a:pt x="90" y="337"/>
                  </a:cubicBezTo>
                  <a:cubicBezTo>
                    <a:pt x="91" y="338"/>
                    <a:pt x="107" y="337"/>
                    <a:pt x="109" y="337"/>
                  </a:cubicBezTo>
                  <a:cubicBezTo>
                    <a:pt x="110" y="336"/>
                    <a:pt x="110" y="335"/>
                    <a:pt x="112" y="335"/>
                  </a:cubicBezTo>
                  <a:cubicBezTo>
                    <a:pt x="113" y="335"/>
                    <a:pt x="114" y="333"/>
                    <a:pt x="114" y="333"/>
                  </a:cubicBezTo>
                  <a:cubicBezTo>
                    <a:pt x="113" y="332"/>
                    <a:pt x="100" y="323"/>
                    <a:pt x="100" y="321"/>
                  </a:cubicBezTo>
                  <a:cubicBezTo>
                    <a:pt x="99" y="320"/>
                    <a:pt x="99" y="317"/>
                    <a:pt x="98" y="316"/>
                  </a:cubicBezTo>
                  <a:cubicBezTo>
                    <a:pt x="96" y="316"/>
                    <a:pt x="92" y="314"/>
                    <a:pt x="92" y="310"/>
                  </a:cubicBezTo>
                  <a:cubicBezTo>
                    <a:pt x="91" y="307"/>
                    <a:pt x="88" y="294"/>
                    <a:pt x="85" y="291"/>
                  </a:cubicBezTo>
                  <a:cubicBezTo>
                    <a:pt x="83" y="287"/>
                    <a:pt x="82" y="282"/>
                    <a:pt x="82" y="277"/>
                  </a:cubicBezTo>
                  <a:cubicBezTo>
                    <a:pt x="82" y="272"/>
                    <a:pt x="82" y="263"/>
                    <a:pt x="83" y="259"/>
                  </a:cubicBezTo>
                  <a:cubicBezTo>
                    <a:pt x="85" y="255"/>
                    <a:pt x="85" y="247"/>
                    <a:pt x="85" y="245"/>
                  </a:cubicBezTo>
                  <a:cubicBezTo>
                    <a:pt x="86" y="242"/>
                    <a:pt x="89" y="236"/>
                    <a:pt x="90" y="233"/>
                  </a:cubicBezTo>
                  <a:cubicBezTo>
                    <a:pt x="91" y="230"/>
                    <a:pt x="95" y="218"/>
                    <a:pt x="95" y="218"/>
                  </a:cubicBezTo>
                  <a:cubicBezTo>
                    <a:pt x="95" y="218"/>
                    <a:pt x="110" y="227"/>
                    <a:pt x="118" y="234"/>
                  </a:cubicBezTo>
                  <a:cubicBezTo>
                    <a:pt x="127" y="240"/>
                    <a:pt x="129" y="242"/>
                    <a:pt x="133" y="242"/>
                  </a:cubicBezTo>
                  <a:cubicBezTo>
                    <a:pt x="137" y="242"/>
                    <a:pt x="141" y="244"/>
                    <a:pt x="144" y="245"/>
                  </a:cubicBezTo>
                  <a:cubicBezTo>
                    <a:pt x="146" y="246"/>
                    <a:pt x="156" y="248"/>
                    <a:pt x="160" y="248"/>
                  </a:cubicBezTo>
                  <a:cubicBezTo>
                    <a:pt x="164" y="248"/>
                    <a:pt x="164" y="246"/>
                    <a:pt x="169" y="247"/>
                  </a:cubicBezTo>
                  <a:cubicBezTo>
                    <a:pt x="173" y="247"/>
                    <a:pt x="187" y="248"/>
                    <a:pt x="194" y="247"/>
                  </a:cubicBezTo>
                  <a:cubicBezTo>
                    <a:pt x="200" y="247"/>
                    <a:pt x="205" y="248"/>
                    <a:pt x="207" y="248"/>
                  </a:cubicBezTo>
                  <a:cubicBezTo>
                    <a:pt x="210" y="248"/>
                    <a:pt x="229" y="246"/>
                    <a:pt x="230" y="245"/>
                  </a:cubicBezTo>
                  <a:cubicBezTo>
                    <a:pt x="230" y="245"/>
                    <a:pt x="235" y="249"/>
                    <a:pt x="237" y="259"/>
                  </a:cubicBezTo>
                  <a:cubicBezTo>
                    <a:pt x="240" y="269"/>
                    <a:pt x="241" y="278"/>
                    <a:pt x="243" y="282"/>
                  </a:cubicBezTo>
                  <a:cubicBezTo>
                    <a:pt x="245" y="285"/>
                    <a:pt x="245" y="290"/>
                    <a:pt x="246" y="292"/>
                  </a:cubicBezTo>
                  <a:cubicBezTo>
                    <a:pt x="246" y="295"/>
                    <a:pt x="247" y="297"/>
                    <a:pt x="247" y="300"/>
                  </a:cubicBezTo>
                  <a:cubicBezTo>
                    <a:pt x="246" y="302"/>
                    <a:pt x="250" y="315"/>
                    <a:pt x="251" y="319"/>
                  </a:cubicBezTo>
                  <a:cubicBezTo>
                    <a:pt x="252" y="322"/>
                    <a:pt x="253" y="326"/>
                    <a:pt x="253" y="331"/>
                  </a:cubicBezTo>
                  <a:cubicBezTo>
                    <a:pt x="252" y="337"/>
                    <a:pt x="245" y="361"/>
                    <a:pt x="245" y="363"/>
                  </a:cubicBezTo>
                  <a:cubicBezTo>
                    <a:pt x="244" y="366"/>
                    <a:pt x="244" y="367"/>
                    <a:pt x="244" y="368"/>
                  </a:cubicBezTo>
                  <a:cubicBezTo>
                    <a:pt x="243" y="369"/>
                    <a:pt x="242" y="370"/>
                    <a:pt x="241" y="371"/>
                  </a:cubicBezTo>
                  <a:cubicBezTo>
                    <a:pt x="241" y="371"/>
                    <a:pt x="240" y="375"/>
                    <a:pt x="241" y="375"/>
                  </a:cubicBezTo>
                  <a:cubicBezTo>
                    <a:pt x="242" y="375"/>
                    <a:pt x="246" y="371"/>
                    <a:pt x="246" y="371"/>
                  </a:cubicBezTo>
                  <a:cubicBezTo>
                    <a:pt x="247" y="371"/>
                    <a:pt x="248" y="374"/>
                    <a:pt x="248" y="375"/>
                  </a:cubicBezTo>
                  <a:cubicBezTo>
                    <a:pt x="248" y="377"/>
                    <a:pt x="246" y="378"/>
                    <a:pt x="245" y="380"/>
                  </a:cubicBezTo>
                  <a:cubicBezTo>
                    <a:pt x="245" y="382"/>
                    <a:pt x="243" y="382"/>
                    <a:pt x="245" y="387"/>
                  </a:cubicBezTo>
                  <a:cubicBezTo>
                    <a:pt x="247" y="392"/>
                    <a:pt x="249" y="396"/>
                    <a:pt x="250" y="398"/>
                  </a:cubicBezTo>
                  <a:cubicBezTo>
                    <a:pt x="252" y="400"/>
                    <a:pt x="253" y="400"/>
                    <a:pt x="255" y="400"/>
                  </a:cubicBezTo>
                  <a:cubicBezTo>
                    <a:pt x="257" y="401"/>
                    <a:pt x="262" y="405"/>
                    <a:pt x="267" y="405"/>
                  </a:cubicBezTo>
                  <a:cubicBezTo>
                    <a:pt x="272" y="405"/>
                    <a:pt x="278" y="404"/>
                    <a:pt x="278" y="402"/>
                  </a:cubicBezTo>
                  <a:cubicBezTo>
                    <a:pt x="278" y="402"/>
                    <a:pt x="282" y="402"/>
                    <a:pt x="284" y="401"/>
                  </a:cubicBezTo>
                  <a:cubicBezTo>
                    <a:pt x="286" y="400"/>
                    <a:pt x="283" y="389"/>
                    <a:pt x="280" y="385"/>
                  </a:cubicBezTo>
                  <a:cubicBezTo>
                    <a:pt x="277" y="381"/>
                    <a:pt x="276" y="379"/>
                    <a:pt x="276" y="378"/>
                  </a:cubicBezTo>
                  <a:cubicBezTo>
                    <a:pt x="276" y="377"/>
                    <a:pt x="275" y="376"/>
                    <a:pt x="274" y="374"/>
                  </a:cubicBezTo>
                  <a:cubicBezTo>
                    <a:pt x="272" y="373"/>
                    <a:pt x="270" y="372"/>
                    <a:pt x="270" y="368"/>
                  </a:cubicBezTo>
                  <a:cubicBezTo>
                    <a:pt x="269" y="363"/>
                    <a:pt x="268" y="357"/>
                    <a:pt x="267" y="355"/>
                  </a:cubicBezTo>
                  <a:cubicBezTo>
                    <a:pt x="267" y="352"/>
                    <a:pt x="265" y="340"/>
                    <a:pt x="265" y="336"/>
                  </a:cubicBezTo>
                  <a:cubicBezTo>
                    <a:pt x="265" y="332"/>
                    <a:pt x="267" y="324"/>
                    <a:pt x="269" y="321"/>
                  </a:cubicBezTo>
                  <a:cubicBezTo>
                    <a:pt x="271" y="319"/>
                    <a:pt x="274" y="313"/>
                    <a:pt x="276" y="311"/>
                  </a:cubicBezTo>
                  <a:cubicBezTo>
                    <a:pt x="278" y="308"/>
                    <a:pt x="279" y="305"/>
                    <a:pt x="278" y="302"/>
                  </a:cubicBezTo>
                  <a:cubicBezTo>
                    <a:pt x="277" y="300"/>
                    <a:pt x="272" y="274"/>
                    <a:pt x="273" y="265"/>
                  </a:cubicBezTo>
                  <a:cubicBezTo>
                    <a:pt x="273" y="265"/>
                    <a:pt x="281" y="270"/>
                    <a:pt x="285" y="271"/>
                  </a:cubicBezTo>
                  <a:cubicBezTo>
                    <a:pt x="285" y="271"/>
                    <a:pt x="285" y="290"/>
                    <a:pt x="286" y="296"/>
                  </a:cubicBezTo>
                  <a:cubicBezTo>
                    <a:pt x="287" y="302"/>
                    <a:pt x="286" y="323"/>
                    <a:pt x="284" y="327"/>
                  </a:cubicBezTo>
                  <a:cubicBezTo>
                    <a:pt x="283" y="331"/>
                    <a:pt x="281" y="334"/>
                    <a:pt x="281" y="336"/>
                  </a:cubicBezTo>
                  <a:cubicBezTo>
                    <a:pt x="281" y="338"/>
                    <a:pt x="282" y="340"/>
                    <a:pt x="281" y="341"/>
                  </a:cubicBezTo>
                  <a:cubicBezTo>
                    <a:pt x="279" y="343"/>
                    <a:pt x="279" y="343"/>
                    <a:pt x="279" y="345"/>
                  </a:cubicBezTo>
                  <a:cubicBezTo>
                    <a:pt x="279" y="346"/>
                    <a:pt x="278" y="348"/>
                    <a:pt x="278" y="350"/>
                  </a:cubicBezTo>
                  <a:cubicBezTo>
                    <a:pt x="277" y="352"/>
                    <a:pt x="278" y="353"/>
                    <a:pt x="278" y="353"/>
                  </a:cubicBezTo>
                  <a:cubicBezTo>
                    <a:pt x="278" y="353"/>
                    <a:pt x="283" y="348"/>
                    <a:pt x="285" y="350"/>
                  </a:cubicBezTo>
                  <a:cubicBezTo>
                    <a:pt x="286" y="352"/>
                    <a:pt x="285" y="354"/>
                    <a:pt x="284" y="355"/>
                  </a:cubicBezTo>
                  <a:cubicBezTo>
                    <a:pt x="284" y="356"/>
                    <a:pt x="281" y="360"/>
                    <a:pt x="282" y="363"/>
                  </a:cubicBezTo>
                  <a:cubicBezTo>
                    <a:pt x="282" y="366"/>
                    <a:pt x="286" y="367"/>
                    <a:pt x="287" y="369"/>
                  </a:cubicBezTo>
                  <a:cubicBezTo>
                    <a:pt x="287" y="371"/>
                    <a:pt x="286" y="371"/>
                    <a:pt x="292" y="373"/>
                  </a:cubicBezTo>
                  <a:cubicBezTo>
                    <a:pt x="298" y="375"/>
                    <a:pt x="308" y="375"/>
                    <a:pt x="314" y="374"/>
                  </a:cubicBezTo>
                  <a:cubicBezTo>
                    <a:pt x="319" y="372"/>
                    <a:pt x="320" y="369"/>
                    <a:pt x="318" y="366"/>
                  </a:cubicBezTo>
                  <a:cubicBezTo>
                    <a:pt x="317" y="363"/>
                    <a:pt x="311" y="358"/>
                    <a:pt x="309" y="356"/>
                  </a:cubicBezTo>
                  <a:cubicBezTo>
                    <a:pt x="308" y="355"/>
                    <a:pt x="308" y="353"/>
                    <a:pt x="308" y="352"/>
                  </a:cubicBezTo>
                  <a:cubicBezTo>
                    <a:pt x="308" y="351"/>
                    <a:pt x="306" y="348"/>
                    <a:pt x="304" y="347"/>
                  </a:cubicBezTo>
                  <a:cubicBezTo>
                    <a:pt x="303" y="347"/>
                    <a:pt x="302" y="345"/>
                    <a:pt x="302" y="343"/>
                  </a:cubicBezTo>
                  <a:cubicBezTo>
                    <a:pt x="302" y="341"/>
                    <a:pt x="302" y="341"/>
                    <a:pt x="302" y="338"/>
                  </a:cubicBezTo>
                  <a:cubicBezTo>
                    <a:pt x="302" y="335"/>
                    <a:pt x="301" y="331"/>
                    <a:pt x="301" y="323"/>
                  </a:cubicBezTo>
                  <a:cubicBezTo>
                    <a:pt x="301" y="316"/>
                    <a:pt x="301" y="306"/>
                    <a:pt x="304" y="303"/>
                  </a:cubicBezTo>
                  <a:cubicBezTo>
                    <a:pt x="307" y="300"/>
                    <a:pt x="312" y="294"/>
                    <a:pt x="312" y="291"/>
                  </a:cubicBezTo>
                  <a:cubicBezTo>
                    <a:pt x="313" y="289"/>
                    <a:pt x="312" y="286"/>
                    <a:pt x="313" y="284"/>
                  </a:cubicBezTo>
                  <a:cubicBezTo>
                    <a:pt x="314" y="283"/>
                    <a:pt x="314" y="284"/>
                    <a:pt x="322" y="280"/>
                  </a:cubicBezTo>
                  <a:cubicBezTo>
                    <a:pt x="330" y="276"/>
                    <a:pt x="332" y="268"/>
                    <a:pt x="335" y="262"/>
                  </a:cubicBezTo>
                  <a:cubicBezTo>
                    <a:pt x="338" y="256"/>
                    <a:pt x="343" y="243"/>
                    <a:pt x="343" y="242"/>
                  </a:cubicBezTo>
                  <a:cubicBezTo>
                    <a:pt x="343" y="241"/>
                    <a:pt x="350" y="236"/>
                    <a:pt x="351" y="229"/>
                  </a:cubicBezTo>
                  <a:cubicBezTo>
                    <a:pt x="353" y="222"/>
                    <a:pt x="354" y="218"/>
                    <a:pt x="355" y="216"/>
                  </a:cubicBezTo>
                  <a:cubicBezTo>
                    <a:pt x="355" y="214"/>
                    <a:pt x="357" y="209"/>
                    <a:pt x="356" y="205"/>
                  </a:cubicBezTo>
                  <a:cubicBezTo>
                    <a:pt x="356" y="200"/>
                    <a:pt x="357" y="195"/>
                    <a:pt x="357" y="192"/>
                  </a:cubicBezTo>
                  <a:cubicBezTo>
                    <a:pt x="358" y="190"/>
                    <a:pt x="361" y="186"/>
                    <a:pt x="363" y="179"/>
                  </a:cubicBezTo>
                  <a:cubicBezTo>
                    <a:pt x="364" y="173"/>
                    <a:pt x="369" y="162"/>
                    <a:pt x="372" y="162"/>
                  </a:cubicBezTo>
                  <a:cubicBezTo>
                    <a:pt x="374" y="161"/>
                    <a:pt x="378" y="163"/>
                    <a:pt x="382" y="163"/>
                  </a:cubicBezTo>
                  <a:cubicBezTo>
                    <a:pt x="385" y="162"/>
                    <a:pt x="387" y="161"/>
                    <a:pt x="389" y="162"/>
                  </a:cubicBezTo>
                  <a:cubicBezTo>
                    <a:pt x="392" y="163"/>
                    <a:pt x="398" y="163"/>
                    <a:pt x="400" y="161"/>
                  </a:cubicBezTo>
                  <a:cubicBezTo>
                    <a:pt x="403" y="159"/>
                    <a:pt x="404" y="156"/>
                    <a:pt x="405" y="15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4673600" y="1836737"/>
              <a:ext cx="1906588" cy="1874838"/>
            </a:xfrm>
            <a:prstGeom prst="rect">
              <a:avLst/>
            </a:prstGeom>
            <a:solidFill>
              <a:srgbClr val="319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5076825" y="2144712"/>
              <a:ext cx="1062038" cy="1265238"/>
            </a:xfrm>
            <a:custGeom>
              <a:avLst/>
              <a:gdLst>
                <a:gd name="T0" fmla="*/ 204 w 334"/>
                <a:gd name="T1" fmla="*/ 127 h 398"/>
                <a:gd name="T2" fmla="*/ 204 w 334"/>
                <a:gd name="T3" fmla="*/ 22 h 398"/>
                <a:gd name="T4" fmla="*/ 211 w 334"/>
                <a:gd name="T5" fmla="*/ 11 h 398"/>
                <a:gd name="T6" fmla="*/ 200 w 334"/>
                <a:gd name="T7" fmla="*/ 0 h 398"/>
                <a:gd name="T8" fmla="*/ 135 w 334"/>
                <a:gd name="T9" fmla="*/ 0 h 398"/>
                <a:gd name="T10" fmla="*/ 124 w 334"/>
                <a:gd name="T11" fmla="*/ 11 h 398"/>
                <a:gd name="T12" fmla="*/ 131 w 334"/>
                <a:gd name="T13" fmla="*/ 22 h 398"/>
                <a:gd name="T14" fmla="*/ 131 w 334"/>
                <a:gd name="T15" fmla="*/ 127 h 398"/>
                <a:gd name="T16" fmla="*/ 18 w 334"/>
                <a:gd name="T17" fmla="*/ 336 h 398"/>
                <a:gd name="T18" fmla="*/ 53 w 334"/>
                <a:gd name="T19" fmla="*/ 398 h 398"/>
                <a:gd name="T20" fmla="*/ 282 w 334"/>
                <a:gd name="T21" fmla="*/ 398 h 398"/>
                <a:gd name="T22" fmla="*/ 316 w 334"/>
                <a:gd name="T23" fmla="*/ 336 h 398"/>
                <a:gd name="T24" fmla="*/ 204 w 334"/>
                <a:gd name="T25" fmla="*/ 127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4" h="398">
                  <a:moveTo>
                    <a:pt x="204" y="127"/>
                  </a:moveTo>
                  <a:cubicBezTo>
                    <a:pt x="204" y="22"/>
                    <a:pt x="204" y="22"/>
                    <a:pt x="204" y="22"/>
                  </a:cubicBezTo>
                  <a:cubicBezTo>
                    <a:pt x="208" y="20"/>
                    <a:pt x="211" y="16"/>
                    <a:pt x="211" y="11"/>
                  </a:cubicBezTo>
                  <a:cubicBezTo>
                    <a:pt x="211" y="5"/>
                    <a:pt x="206" y="0"/>
                    <a:pt x="200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29" y="0"/>
                    <a:pt x="124" y="5"/>
                    <a:pt x="124" y="11"/>
                  </a:cubicBezTo>
                  <a:cubicBezTo>
                    <a:pt x="124" y="16"/>
                    <a:pt x="127" y="20"/>
                    <a:pt x="131" y="22"/>
                  </a:cubicBezTo>
                  <a:cubicBezTo>
                    <a:pt x="131" y="127"/>
                    <a:pt x="131" y="127"/>
                    <a:pt x="131" y="127"/>
                  </a:cubicBezTo>
                  <a:cubicBezTo>
                    <a:pt x="18" y="336"/>
                    <a:pt x="18" y="336"/>
                    <a:pt x="18" y="336"/>
                  </a:cubicBezTo>
                  <a:cubicBezTo>
                    <a:pt x="0" y="370"/>
                    <a:pt x="16" y="398"/>
                    <a:pt x="53" y="398"/>
                  </a:cubicBezTo>
                  <a:cubicBezTo>
                    <a:pt x="282" y="398"/>
                    <a:pt x="282" y="398"/>
                    <a:pt x="282" y="398"/>
                  </a:cubicBezTo>
                  <a:cubicBezTo>
                    <a:pt x="319" y="398"/>
                    <a:pt x="334" y="370"/>
                    <a:pt x="316" y="336"/>
                  </a:cubicBezTo>
                  <a:lnTo>
                    <a:pt x="204" y="127"/>
                  </a:lnTo>
                  <a:close/>
                </a:path>
              </a:pathLst>
            </a:custGeom>
            <a:noFill/>
            <a:ln w="476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5175250" y="2854325"/>
              <a:ext cx="868363" cy="473075"/>
            </a:xfrm>
            <a:custGeom>
              <a:avLst/>
              <a:gdLst>
                <a:gd name="T0" fmla="*/ 50 w 273"/>
                <a:gd name="T1" fmla="*/ 149 h 149"/>
                <a:gd name="T2" fmla="*/ 136 w 273"/>
                <a:gd name="T3" fmla="*/ 149 h 149"/>
                <a:gd name="T4" fmla="*/ 136 w 273"/>
                <a:gd name="T5" fmla="*/ 0 h 149"/>
                <a:gd name="T6" fmla="*/ 82 w 273"/>
                <a:gd name="T7" fmla="*/ 0 h 149"/>
                <a:gd name="T8" fmla="*/ 24 w 273"/>
                <a:gd name="T9" fmla="*/ 104 h 149"/>
                <a:gd name="T10" fmla="*/ 50 w 273"/>
                <a:gd name="T11" fmla="*/ 149 h 149"/>
                <a:gd name="T12" fmla="*/ 249 w 273"/>
                <a:gd name="T13" fmla="*/ 104 h 149"/>
                <a:gd name="T14" fmla="*/ 191 w 273"/>
                <a:gd name="T15" fmla="*/ 0 h 149"/>
                <a:gd name="T16" fmla="*/ 136 w 273"/>
                <a:gd name="T17" fmla="*/ 0 h 149"/>
                <a:gd name="T18" fmla="*/ 136 w 273"/>
                <a:gd name="T19" fmla="*/ 149 h 149"/>
                <a:gd name="T20" fmla="*/ 223 w 273"/>
                <a:gd name="T21" fmla="*/ 149 h 149"/>
                <a:gd name="T22" fmla="*/ 249 w 273"/>
                <a:gd name="T23" fmla="*/ 10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3" h="149">
                  <a:moveTo>
                    <a:pt x="50" y="149"/>
                  </a:moveTo>
                  <a:cubicBezTo>
                    <a:pt x="136" y="149"/>
                    <a:pt x="136" y="149"/>
                    <a:pt x="136" y="149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0" y="147"/>
                    <a:pt x="5" y="149"/>
                    <a:pt x="50" y="149"/>
                  </a:cubicBezTo>
                  <a:moveTo>
                    <a:pt x="249" y="104"/>
                  </a:moveTo>
                  <a:cubicBezTo>
                    <a:pt x="191" y="0"/>
                    <a:pt x="191" y="0"/>
                    <a:pt x="191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149"/>
                    <a:pt x="136" y="149"/>
                    <a:pt x="136" y="149"/>
                  </a:cubicBezTo>
                  <a:cubicBezTo>
                    <a:pt x="223" y="149"/>
                    <a:pt x="223" y="149"/>
                    <a:pt x="223" y="149"/>
                  </a:cubicBezTo>
                  <a:cubicBezTo>
                    <a:pt x="267" y="149"/>
                    <a:pt x="273" y="147"/>
                    <a:pt x="249" y="1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783388" y="3911600"/>
              <a:ext cx="1908175" cy="1876425"/>
            </a:xfrm>
            <a:prstGeom prst="rect">
              <a:avLst/>
            </a:prstGeom>
            <a:solidFill>
              <a:srgbClr val="BDCF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7150100" y="4259263"/>
              <a:ext cx="1174750" cy="1179513"/>
            </a:xfrm>
            <a:custGeom>
              <a:avLst/>
              <a:gdLst>
                <a:gd name="T0" fmla="*/ 290 w 370"/>
                <a:gd name="T1" fmla="*/ 168 h 371"/>
                <a:gd name="T2" fmla="*/ 319 w 370"/>
                <a:gd name="T3" fmla="*/ 115 h 371"/>
                <a:gd name="T4" fmla="*/ 299 w 370"/>
                <a:gd name="T5" fmla="*/ 86 h 371"/>
                <a:gd name="T6" fmla="*/ 237 w 370"/>
                <a:gd name="T7" fmla="*/ 44 h 371"/>
                <a:gd name="T8" fmla="*/ 237 w 370"/>
                <a:gd name="T9" fmla="*/ 103 h 371"/>
                <a:gd name="T10" fmla="*/ 202 w 370"/>
                <a:gd name="T11" fmla="*/ 106 h 371"/>
                <a:gd name="T12" fmla="*/ 237 w 370"/>
                <a:gd name="T13" fmla="*/ 103 h 371"/>
                <a:gd name="T14" fmla="*/ 114 w 370"/>
                <a:gd name="T15" fmla="*/ 168 h 371"/>
                <a:gd name="T16" fmla="*/ 168 w 370"/>
                <a:gd name="T17" fmla="*/ 140 h 371"/>
                <a:gd name="T18" fmla="*/ 168 w 370"/>
                <a:gd name="T19" fmla="*/ 106 h 371"/>
                <a:gd name="T20" fmla="*/ 133 w 370"/>
                <a:gd name="T21" fmla="*/ 103 h 371"/>
                <a:gd name="T22" fmla="*/ 168 w 370"/>
                <a:gd name="T23" fmla="*/ 106 h 371"/>
                <a:gd name="T24" fmla="*/ 99 w 370"/>
                <a:gd name="T25" fmla="*/ 95 h 371"/>
                <a:gd name="T26" fmla="*/ 133 w 370"/>
                <a:gd name="T27" fmla="*/ 44 h 371"/>
                <a:gd name="T28" fmla="*/ 80 w 370"/>
                <a:gd name="T29" fmla="*/ 168 h 371"/>
                <a:gd name="T30" fmla="*/ 51 w 370"/>
                <a:gd name="T31" fmla="*/ 115 h 371"/>
                <a:gd name="T32" fmla="*/ 202 w 370"/>
                <a:gd name="T33" fmla="*/ 168 h 371"/>
                <a:gd name="T34" fmla="*/ 250 w 370"/>
                <a:gd name="T35" fmla="*/ 135 h 371"/>
                <a:gd name="T36" fmla="*/ 202 w 370"/>
                <a:gd name="T37" fmla="*/ 168 h 371"/>
                <a:gd name="T38" fmla="*/ 80 w 370"/>
                <a:gd name="T39" fmla="*/ 204 h 371"/>
                <a:gd name="T40" fmla="*/ 51 w 370"/>
                <a:gd name="T41" fmla="*/ 257 h 371"/>
                <a:gd name="T42" fmla="*/ 71 w 370"/>
                <a:gd name="T43" fmla="*/ 286 h 371"/>
                <a:gd name="T44" fmla="*/ 133 w 370"/>
                <a:gd name="T45" fmla="*/ 328 h 371"/>
                <a:gd name="T46" fmla="*/ 133 w 370"/>
                <a:gd name="T47" fmla="*/ 269 h 371"/>
                <a:gd name="T48" fmla="*/ 168 w 370"/>
                <a:gd name="T49" fmla="*/ 266 h 371"/>
                <a:gd name="T50" fmla="*/ 133 w 370"/>
                <a:gd name="T51" fmla="*/ 269 h 371"/>
                <a:gd name="T52" fmla="*/ 256 w 370"/>
                <a:gd name="T53" fmla="*/ 204 h 371"/>
                <a:gd name="T54" fmla="*/ 202 w 370"/>
                <a:gd name="T55" fmla="*/ 232 h 371"/>
                <a:gd name="T56" fmla="*/ 202 w 370"/>
                <a:gd name="T57" fmla="*/ 266 h 371"/>
                <a:gd name="T58" fmla="*/ 237 w 370"/>
                <a:gd name="T59" fmla="*/ 269 h 371"/>
                <a:gd name="T60" fmla="*/ 202 w 370"/>
                <a:gd name="T61" fmla="*/ 266 h 371"/>
                <a:gd name="T62" fmla="*/ 271 w 370"/>
                <a:gd name="T63" fmla="*/ 277 h 371"/>
                <a:gd name="T64" fmla="*/ 237 w 370"/>
                <a:gd name="T65" fmla="*/ 328 h 371"/>
                <a:gd name="T66" fmla="*/ 290 w 370"/>
                <a:gd name="T67" fmla="*/ 204 h 371"/>
                <a:gd name="T68" fmla="*/ 319 w 370"/>
                <a:gd name="T69" fmla="*/ 257 h 371"/>
                <a:gd name="T70" fmla="*/ 168 w 370"/>
                <a:gd name="T71" fmla="*/ 204 h 371"/>
                <a:gd name="T72" fmla="*/ 120 w 370"/>
                <a:gd name="T73" fmla="*/ 237 h 371"/>
                <a:gd name="T74" fmla="*/ 168 w 370"/>
                <a:gd name="T75" fmla="*/ 204 h 371"/>
                <a:gd name="T76" fmla="*/ 370 w 370"/>
                <a:gd name="T77" fmla="*/ 185 h 371"/>
                <a:gd name="T78" fmla="*/ 0 w 370"/>
                <a:gd name="T79" fmla="*/ 185 h 371"/>
                <a:gd name="T80" fmla="*/ 0 w 370"/>
                <a:gd name="T81" fmla="*/ 186 h 371"/>
                <a:gd name="T82" fmla="*/ 370 w 370"/>
                <a:gd name="T83" fmla="*/ 186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0" h="371">
                  <a:moveTo>
                    <a:pt x="335" y="168"/>
                  </a:moveTo>
                  <a:cubicBezTo>
                    <a:pt x="290" y="168"/>
                    <a:pt x="290" y="168"/>
                    <a:pt x="290" y="168"/>
                  </a:cubicBezTo>
                  <a:cubicBezTo>
                    <a:pt x="289" y="154"/>
                    <a:pt x="287" y="140"/>
                    <a:pt x="283" y="127"/>
                  </a:cubicBezTo>
                  <a:cubicBezTo>
                    <a:pt x="295" y="124"/>
                    <a:pt x="309" y="119"/>
                    <a:pt x="319" y="115"/>
                  </a:cubicBezTo>
                  <a:cubicBezTo>
                    <a:pt x="327" y="131"/>
                    <a:pt x="333" y="149"/>
                    <a:pt x="335" y="168"/>
                  </a:cubicBezTo>
                  <a:moveTo>
                    <a:pt x="299" y="86"/>
                  </a:moveTo>
                  <a:cubicBezTo>
                    <a:pt x="290" y="90"/>
                    <a:pt x="281" y="93"/>
                    <a:pt x="271" y="95"/>
                  </a:cubicBezTo>
                  <a:cubicBezTo>
                    <a:pt x="263" y="76"/>
                    <a:pt x="251" y="59"/>
                    <a:pt x="237" y="44"/>
                  </a:cubicBezTo>
                  <a:cubicBezTo>
                    <a:pt x="261" y="52"/>
                    <a:pt x="283" y="67"/>
                    <a:pt x="299" y="86"/>
                  </a:cubicBezTo>
                  <a:moveTo>
                    <a:pt x="237" y="103"/>
                  </a:moveTo>
                  <a:cubicBezTo>
                    <a:pt x="237" y="103"/>
                    <a:pt x="237" y="103"/>
                    <a:pt x="237" y="103"/>
                  </a:cubicBezTo>
                  <a:cubicBezTo>
                    <a:pt x="226" y="104"/>
                    <a:pt x="214" y="106"/>
                    <a:pt x="202" y="106"/>
                  </a:cubicBezTo>
                  <a:cubicBezTo>
                    <a:pt x="202" y="57"/>
                    <a:pt x="202" y="57"/>
                    <a:pt x="202" y="57"/>
                  </a:cubicBezTo>
                  <a:cubicBezTo>
                    <a:pt x="216" y="69"/>
                    <a:pt x="228" y="85"/>
                    <a:pt x="237" y="103"/>
                  </a:cubicBezTo>
                  <a:moveTo>
                    <a:pt x="168" y="168"/>
                  </a:moveTo>
                  <a:cubicBezTo>
                    <a:pt x="114" y="168"/>
                    <a:pt x="114" y="168"/>
                    <a:pt x="114" y="168"/>
                  </a:cubicBezTo>
                  <a:cubicBezTo>
                    <a:pt x="115" y="157"/>
                    <a:pt x="117" y="146"/>
                    <a:pt x="120" y="135"/>
                  </a:cubicBezTo>
                  <a:cubicBezTo>
                    <a:pt x="136" y="138"/>
                    <a:pt x="152" y="140"/>
                    <a:pt x="168" y="140"/>
                  </a:cubicBezTo>
                  <a:lnTo>
                    <a:pt x="168" y="168"/>
                  </a:lnTo>
                  <a:close/>
                  <a:moveTo>
                    <a:pt x="168" y="106"/>
                  </a:moveTo>
                  <a:cubicBezTo>
                    <a:pt x="156" y="106"/>
                    <a:pt x="144" y="104"/>
                    <a:pt x="133" y="103"/>
                  </a:cubicBezTo>
                  <a:cubicBezTo>
                    <a:pt x="133" y="103"/>
                    <a:pt x="133" y="103"/>
                    <a:pt x="133" y="103"/>
                  </a:cubicBezTo>
                  <a:cubicBezTo>
                    <a:pt x="142" y="85"/>
                    <a:pt x="154" y="69"/>
                    <a:pt x="168" y="57"/>
                  </a:cubicBezTo>
                  <a:lnTo>
                    <a:pt x="168" y="106"/>
                  </a:lnTo>
                  <a:close/>
                  <a:moveTo>
                    <a:pt x="133" y="44"/>
                  </a:moveTo>
                  <a:cubicBezTo>
                    <a:pt x="119" y="59"/>
                    <a:pt x="107" y="76"/>
                    <a:pt x="99" y="95"/>
                  </a:cubicBezTo>
                  <a:cubicBezTo>
                    <a:pt x="89" y="93"/>
                    <a:pt x="80" y="90"/>
                    <a:pt x="71" y="86"/>
                  </a:cubicBezTo>
                  <a:cubicBezTo>
                    <a:pt x="87" y="67"/>
                    <a:pt x="109" y="52"/>
                    <a:pt x="133" y="44"/>
                  </a:cubicBezTo>
                  <a:moveTo>
                    <a:pt x="87" y="127"/>
                  </a:moveTo>
                  <a:cubicBezTo>
                    <a:pt x="83" y="140"/>
                    <a:pt x="81" y="154"/>
                    <a:pt x="80" y="168"/>
                  </a:cubicBezTo>
                  <a:cubicBezTo>
                    <a:pt x="35" y="168"/>
                    <a:pt x="35" y="168"/>
                    <a:pt x="35" y="168"/>
                  </a:cubicBezTo>
                  <a:cubicBezTo>
                    <a:pt x="37" y="149"/>
                    <a:pt x="43" y="131"/>
                    <a:pt x="51" y="115"/>
                  </a:cubicBezTo>
                  <a:cubicBezTo>
                    <a:pt x="61" y="119"/>
                    <a:pt x="75" y="124"/>
                    <a:pt x="87" y="127"/>
                  </a:cubicBezTo>
                  <a:moveTo>
                    <a:pt x="202" y="168"/>
                  </a:moveTo>
                  <a:cubicBezTo>
                    <a:pt x="202" y="140"/>
                    <a:pt x="202" y="140"/>
                    <a:pt x="202" y="140"/>
                  </a:cubicBezTo>
                  <a:cubicBezTo>
                    <a:pt x="218" y="140"/>
                    <a:pt x="234" y="138"/>
                    <a:pt x="250" y="135"/>
                  </a:cubicBezTo>
                  <a:cubicBezTo>
                    <a:pt x="253" y="146"/>
                    <a:pt x="255" y="157"/>
                    <a:pt x="256" y="168"/>
                  </a:cubicBezTo>
                  <a:lnTo>
                    <a:pt x="202" y="168"/>
                  </a:lnTo>
                  <a:close/>
                  <a:moveTo>
                    <a:pt x="35" y="204"/>
                  </a:moveTo>
                  <a:cubicBezTo>
                    <a:pt x="80" y="204"/>
                    <a:pt x="80" y="204"/>
                    <a:pt x="80" y="204"/>
                  </a:cubicBezTo>
                  <a:cubicBezTo>
                    <a:pt x="81" y="218"/>
                    <a:pt x="83" y="232"/>
                    <a:pt x="87" y="245"/>
                  </a:cubicBezTo>
                  <a:cubicBezTo>
                    <a:pt x="75" y="248"/>
                    <a:pt x="61" y="253"/>
                    <a:pt x="51" y="257"/>
                  </a:cubicBezTo>
                  <a:cubicBezTo>
                    <a:pt x="43" y="241"/>
                    <a:pt x="37" y="223"/>
                    <a:pt x="35" y="204"/>
                  </a:cubicBezTo>
                  <a:moveTo>
                    <a:pt x="71" y="286"/>
                  </a:moveTo>
                  <a:cubicBezTo>
                    <a:pt x="80" y="282"/>
                    <a:pt x="89" y="279"/>
                    <a:pt x="99" y="277"/>
                  </a:cubicBezTo>
                  <a:cubicBezTo>
                    <a:pt x="107" y="296"/>
                    <a:pt x="119" y="313"/>
                    <a:pt x="133" y="328"/>
                  </a:cubicBezTo>
                  <a:cubicBezTo>
                    <a:pt x="109" y="319"/>
                    <a:pt x="87" y="305"/>
                    <a:pt x="71" y="286"/>
                  </a:cubicBezTo>
                  <a:moveTo>
                    <a:pt x="133" y="269"/>
                  </a:moveTo>
                  <a:cubicBezTo>
                    <a:pt x="133" y="269"/>
                    <a:pt x="133" y="269"/>
                    <a:pt x="133" y="269"/>
                  </a:cubicBezTo>
                  <a:cubicBezTo>
                    <a:pt x="144" y="267"/>
                    <a:pt x="156" y="266"/>
                    <a:pt x="168" y="266"/>
                  </a:cubicBezTo>
                  <a:cubicBezTo>
                    <a:pt x="168" y="315"/>
                    <a:pt x="168" y="315"/>
                    <a:pt x="168" y="315"/>
                  </a:cubicBezTo>
                  <a:cubicBezTo>
                    <a:pt x="154" y="302"/>
                    <a:pt x="142" y="287"/>
                    <a:pt x="133" y="269"/>
                  </a:cubicBezTo>
                  <a:moveTo>
                    <a:pt x="202" y="204"/>
                  </a:moveTo>
                  <a:cubicBezTo>
                    <a:pt x="256" y="204"/>
                    <a:pt x="256" y="204"/>
                    <a:pt x="256" y="204"/>
                  </a:cubicBezTo>
                  <a:cubicBezTo>
                    <a:pt x="255" y="215"/>
                    <a:pt x="253" y="226"/>
                    <a:pt x="250" y="237"/>
                  </a:cubicBezTo>
                  <a:cubicBezTo>
                    <a:pt x="234" y="234"/>
                    <a:pt x="218" y="232"/>
                    <a:pt x="202" y="232"/>
                  </a:cubicBezTo>
                  <a:lnTo>
                    <a:pt x="202" y="204"/>
                  </a:lnTo>
                  <a:close/>
                  <a:moveTo>
                    <a:pt x="202" y="266"/>
                  </a:moveTo>
                  <a:cubicBezTo>
                    <a:pt x="214" y="266"/>
                    <a:pt x="226" y="267"/>
                    <a:pt x="237" y="269"/>
                  </a:cubicBezTo>
                  <a:cubicBezTo>
                    <a:pt x="237" y="269"/>
                    <a:pt x="237" y="269"/>
                    <a:pt x="237" y="269"/>
                  </a:cubicBezTo>
                  <a:cubicBezTo>
                    <a:pt x="228" y="287"/>
                    <a:pt x="216" y="302"/>
                    <a:pt x="202" y="315"/>
                  </a:cubicBezTo>
                  <a:lnTo>
                    <a:pt x="202" y="266"/>
                  </a:lnTo>
                  <a:close/>
                  <a:moveTo>
                    <a:pt x="237" y="328"/>
                  </a:moveTo>
                  <a:cubicBezTo>
                    <a:pt x="251" y="313"/>
                    <a:pt x="263" y="296"/>
                    <a:pt x="271" y="277"/>
                  </a:cubicBezTo>
                  <a:cubicBezTo>
                    <a:pt x="281" y="279"/>
                    <a:pt x="290" y="282"/>
                    <a:pt x="299" y="286"/>
                  </a:cubicBezTo>
                  <a:cubicBezTo>
                    <a:pt x="283" y="305"/>
                    <a:pt x="261" y="319"/>
                    <a:pt x="237" y="328"/>
                  </a:cubicBezTo>
                  <a:moveTo>
                    <a:pt x="283" y="245"/>
                  </a:moveTo>
                  <a:cubicBezTo>
                    <a:pt x="287" y="232"/>
                    <a:pt x="289" y="218"/>
                    <a:pt x="290" y="204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333" y="223"/>
                    <a:pt x="327" y="241"/>
                    <a:pt x="319" y="257"/>
                  </a:cubicBezTo>
                  <a:cubicBezTo>
                    <a:pt x="309" y="253"/>
                    <a:pt x="295" y="248"/>
                    <a:pt x="283" y="245"/>
                  </a:cubicBezTo>
                  <a:moveTo>
                    <a:pt x="168" y="204"/>
                  </a:moveTo>
                  <a:cubicBezTo>
                    <a:pt x="168" y="232"/>
                    <a:pt x="168" y="232"/>
                    <a:pt x="168" y="232"/>
                  </a:cubicBezTo>
                  <a:cubicBezTo>
                    <a:pt x="152" y="232"/>
                    <a:pt x="136" y="234"/>
                    <a:pt x="120" y="237"/>
                  </a:cubicBezTo>
                  <a:cubicBezTo>
                    <a:pt x="117" y="226"/>
                    <a:pt x="115" y="215"/>
                    <a:pt x="114" y="204"/>
                  </a:cubicBezTo>
                  <a:lnTo>
                    <a:pt x="168" y="204"/>
                  </a:lnTo>
                  <a:close/>
                  <a:moveTo>
                    <a:pt x="370" y="186"/>
                  </a:moveTo>
                  <a:cubicBezTo>
                    <a:pt x="370" y="185"/>
                    <a:pt x="370" y="185"/>
                    <a:pt x="370" y="185"/>
                  </a:cubicBezTo>
                  <a:cubicBezTo>
                    <a:pt x="370" y="83"/>
                    <a:pt x="287" y="0"/>
                    <a:pt x="185" y="0"/>
                  </a:cubicBezTo>
                  <a:cubicBezTo>
                    <a:pt x="83" y="0"/>
                    <a:pt x="0" y="83"/>
                    <a:pt x="0" y="185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89"/>
                    <a:pt x="83" y="371"/>
                    <a:pt x="185" y="371"/>
                  </a:cubicBezTo>
                  <a:cubicBezTo>
                    <a:pt x="287" y="371"/>
                    <a:pt x="370" y="289"/>
                    <a:pt x="370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>
                <a:solidFill>
                  <a:srgbClr val="00226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21185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5004048" y="1057377"/>
            <a:ext cx="3195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Dank U!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 rot="21206570">
            <a:off x="1392498" y="3882502"/>
            <a:ext cx="2954917" cy="99287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sz="7200" b="1" kern="1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7030A0"/>
                </a:solidFill>
              </a:rPr>
              <a:t>Gracias!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072119" y="2880685"/>
            <a:ext cx="1683810" cy="638354"/>
          </a:xfrm>
          <a:prstGeom prst="rect">
            <a:avLst/>
          </a:prstGeom>
        </p:spPr>
        <p:txBody>
          <a:bodyPr vert="horz" wrap="none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solidFill>
                  <a:srgbClr val="00B050"/>
                </a:solidFill>
              </a:rPr>
              <a:t>Takk</a:t>
            </a:r>
            <a:r>
              <a:rPr lang="en-US" sz="6000" dirty="0">
                <a:solidFill>
                  <a:srgbClr val="00B050"/>
                </a:solidFill>
              </a:rPr>
              <a:t>!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950626" y="3717031"/>
            <a:ext cx="2187524" cy="99287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sz="7200" b="1" kern="1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Merci!</a:t>
            </a:r>
          </a:p>
        </p:txBody>
      </p:sp>
      <p:sp>
        <p:nvSpPr>
          <p:cNvPr id="10" name="TextBox 9"/>
          <p:cNvSpPr txBox="1"/>
          <p:nvPr userDrawn="1"/>
        </p:nvSpPr>
        <p:spPr>
          <a:xfrm rot="21283848">
            <a:off x="612064" y="2692031"/>
            <a:ext cx="3108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FFC000"/>
                </a:solidFill>
              </a:rPr>
              <a:t>Danke</a:t>
            </a:r>
            <a:r>
              <a:rPr lang="en-US" sz="6000" b="1" dirty="0">
                <a:solidFill>
                  <a:srgbClr val="FFC000"/>
                </a:solidFill>
              </a:rPr>
              <a:t>!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2497501" y="5040845"/>
            <a:ext cx="50033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dirty="0">
                <a:solidFill>
                  <a:srgbClr val="92D050"/>
                </a:solidFill>
              </a:rPr>
              <a:t>ありがとう！</a:t>
            </a:r>
            <a:endParaRPr lang="en-US" sz="6000" dirty="0">
              <a:solidFill>
                <a:srgbClr val="92D05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03848" y="2276872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solidFill>
                  <a:srgbClr val="59055F"/>
                </a:solidFill>
              </a:rPr>
              <a:t>谢谢！</a:t>
            </a:r>
            <a:endParaRPr lang="en-US" sz="6000" b="1" dirty="0">
              <a:solidFill>
                <a:srgbClr val="59055F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 rot="21212958">
            <a:off x="634836" y="1116011"/>
            <a:ext cx="3725331" cy="624320"/>
          </a:xfrm>
          <a:prstGeom prst="rect">
            <a:avLst/>
          </a:prstGeom>
        </p:spPr>
        <p:txBody>
          <a:bodyPr vert="horz" wrap="none" lIns="36000" tIns="36000" rIns="36000" bIns="36000" rtlCol="0" anchor="t" anchorCtr="0">
            <a:normAutofit fontScale="70000" lnSpcReduction="20000"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687842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4971696" cy="11448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500400" y="1458000"/>
            <a:ext cx="4935696" cy="500400"/>
          </a:xfrm>
        </p:spPr>
        <p:txBody>
          <a:bodyPr wrap="none" lIns="36000" tIns="36000" rIns="36000" bIns="36000"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Name, location, other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466828"/>
            <a:ext cx="9144000" cy="1317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0" y="2348880"/>
            <a:ext cx="9144000" cy="2383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800"/>
            </a:lvl1pPr>
          </a:lstStyle>
          <a:p>
            <a:endParaRPr lang="en-GB" dirty="0"/>
          </a:p>
        </p:txBody>
      </p:sp>
      <p:sp>
        <p:nvSpPr>
          <p:cNvPr id="11" name="PresentedBy"/>
          <p:cNvSpPr>
            <a:spLocks noGrp="1"/>
          </p:cNvSpPr>
          <p:nvPr>
            <p:ph type="body" sz="quarter" idx="12" hasCustomPrompt="1"/>
          </p:nvPr>
        </p:nvSpPr>
        <p:spPr>
          <a:xfrm>
            <a:off x="5174947" y="6289200"/>
            <a:ext cx="3671813" cy="122400"/>
          </a:xfrm>
        </p:spPr>
        <p:txBody>
          <a:bodyPr wrap="none" lIns="0" tIns="0" rIns="0" bIns="0">
            <a:no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lang="en-GB" sz="9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400" indent="0">
              <a:buNone/>
              <a:defRPr/>
            </a:lvl2pPr>
            <a:lvl3pPr marL="763200" indent="0">
              <a:buFont typeface="Arial" panose="020B0604020202020204" pitchFamily="34" charset="0"/>
              <a:buNone/>
              <a:defRPr/>
            </a:lvl3pPr>
            <a:lvl4pPr marL="763200" indent="0">
              <a:buFont typeface="Arial" panose="020B0604020202020204" pitchFamily="34" charset="0"/>
              <a:buNone/>
              <a:defRPr/>
            </a:lvl4pPr>
            <a:lvl5pPr marL="7632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Date</a:t>
            </a:r>
          </a:p>
        </p:txBody>
      </p:sp>
      <p:pic>
        <p:nvPicPr>
          <p:cNvPr id="7" name="logoTN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047" y="6224400"/>
            <a:ext cx="1854000" cy="39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049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0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2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buFont typeface="Calibri" panose="020F0502020204030204" pitchFamily="34" charset="0"/>
              <a:buChar char="−"/>
              <a:defRPr/>
            </a:lvl3pPr>
            <a:lvl4pPr marL="1105200" indent="-342900">
              <a:buFont typeface="Calibri" panose="020F0502020204030204" pitchFamily="34" charset="0"/>
              <a:buChar char="−"/>
              <a:defRPr/>
            </a:lvl4pPr>
            <a:lvl5pPr marL="1447200" indent="-342900">
              <a:buFont typeface="Calibri" panose="020F0502020204030204" pitchFamily="34" charset="0"/>
              <a:buChar char="−"/>
              <a:defRPr/>
            </a:lvl5pPr>
            <a:lvl6pPr>
              <a:defRPr/>
            </a:lvl6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2493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2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buFont typeface="Calibri" panose="020F0502020204030204" pitchFamily="34" charset="0"/>
              <a:buChar char="−"/>
              <a:defRPr/>
            </a:lvl3pPr>
            <a:lvl4pPr marL="1105200" indent="-342900">
              <a:buFont typeface="Calibri" panose="020F0502020204030204" pitchFamily="34" charset="0"/>
              <a:buChar char="−"/>
              <a:defRPr/>
            </a:lvl4pPr>
            <a:lvl5pPr marL="1447200" indent="-342900">
              <a:buFont typeface="Calibri" panose="020F0502020204030204" pitchFamily="34" charset="0"/>
              <a:buChar char="−"/>
              <a:defRPr/>
            </a:lvl5pPr>
            <a:lvl6pPr>
              <a:defRPr/>
            </a:lvl6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5"/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7795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lar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114480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>
              <a:buClr>
                <a:schemeClr val="accent2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buFont typeface="Calibri" panose="020F0502020204030204" pitchFamily="34" charset="0"/>
              <a:buChar char="−"/>
              <a:defRPr/>
            </a:lvl3pPr>
            <a:lvl4pPr marL="1105200" indent="-342900">
              <a:buFont typeface="Calibri" panose="020F0502020204030204" pitchFamily="34" charset="0"/>
              <a:buChar char="−"/>
              <a:defRPr/>
            </a:lvl4pPr>
            <a:lvl5pPr marL="1447200" indent="-342900"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6518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/>
          <a:lstStyle>
            <a:lvl1pPr>
              <a:buClr>
                <a:schemeClr val="accent2"/>
              </a:buCl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8320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bullets lar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114480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/>
          <a:lstStyle>
            <a:lvl1pPr>
              <a:buClr>
                <a:schemeClr val="accent2"/>
              </a:buCl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7109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1242000" y="1684800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242000" y="2671200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1242000" y="3657600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6"/>
          </p:nvPr>
        </p:nvSpPr>
        <p:spPr>
          <a:xfrm>
            <a:off x="1242000" y="4644000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5446800" y="1683052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5446800" y="2671200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5446800" y="3655852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7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5446800" y="4642252"/>
            <a:ext cx="3211200" cy="784800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" y="16848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1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57200" y="46440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4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57200" y="36576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3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57200" y="26712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2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662000" y="46440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8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662000" y="36576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7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4662000" y="26712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6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4662000" y="16848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5740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lar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114480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>
            <a:noAutofit/>
          </a:bodyPr>
          <a:lstStyle>
            <a:lvl1pPr marL="0" indent="0">
              <a:buNone/>
              <a:defRPr/>
            </a:lvl1pPr>
            <a:lvl2pPr marL="381600" indent="-381600" algn="l" defTabSz="914400" rtl="0" eaLnBrk="1" latinLnBrk="0" hangingPunct="1">
              <a:lnSpc>
                <a:spcPts val="2400"/>
              </a:lnSpc>
              <a:spcBef>
                <a:spcPts val="600"/>
              </a:spcBef>
              <a:buClr>
                <a:schemeClr val="accent3"/>
              </a:buClr>
              <a:buFont typeface="Calibri" panose="020F0502020204030204" pitchFamily="34" charset="0"/>
              <a:buChar char="●"/>
              <a:defRPr/>
            </a:lvl2pPr>
            <a:lvl3pPr marL="763200" indent="-381600" algn="l" defTabSz="914400" rtl="0" eaLnBrk="1" latinLnBrk="0" hangingPunct="1">
              <a:lnSpc>
                <a:spcPts val="2400"/>
              </a:lnSpc>
              <a:spcBef>
                <a:spcPts val="600"/>
              </a:spcBef>
              <a:buClr>
                <a:schemeClr val="tx1"/>
              </a:buClr>
              <a:buFont typeface="Calibri" panose="020F0502020204030204" pitchFamily="34" charset="0"/>
              <a:buChar char="−"/>
              <a:defRPr/>
            </a:lvl3pPr>
            <a:lvl4pPr marL="1105200" indent="-342900" algn="l" defTabSz="914400" rtl="0" eaLnBrk="1" latinLnBrk="0" hangingPunct="1">
              <a:lnSpc>
                <a:spcPts val="2400"/>
              </a:lnSpc>
              <a:spcBef>
                <a:spcPts val="600"/>
              </a:spcBef>
              <a:buClr>
                <a:schemeClr val="tx1"/>
              </a:buClr>
              <a:buFont typeface="Calibri" panose="020F0502020204030204" pitchFamily="34" charset="0"/>
              <a:buChar char="−"/>
              <a:defRPr/>
            </a:lvl4pPr>
            <a:lvl5pPr marL="1447200" indent="-342900" algn="l" defTabSz="914400" rtl="0" eaLnBrk="1" latinLnBrk="0" hangingPunct="1">
              <a:lnSpc>
                <a:spcPts val="2400"/>
              </a:lnSpc>
              <a:spcBef>
                <a:spcPts val="600"/>
              </a:spcBef>
              <a:buClr>
                <a:schemeClr val="tx1"/>
              </a:buClr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877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tem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57199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57199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457199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6"/>
          </p:nvPr>
        </p:nvSpPr>
        <p:spPr>
          <a:xfrm>
            <a:off x="457199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3254400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254400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3254400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3254400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055200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9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6055200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6055200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1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6055200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9935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two text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1872000"/>
          </a:xfrm>
        </p:spPr>
        <p:txBody>
          <a:bodyPr lIns="36000" tIns="36000" rIns="36000" bIns="36000" numCol="1"/>
          <a:lstStyle>
            <a:lvl1pPr marL="0" indent="0">
              <a:spcAft>
                <a:spcPts val="0"/>
              </a:spcAft>
              <a:buNone/>
              <a:defRPr baseline="0"/>
            </a:lvl1pPr>
            <a:lvl2pPr marL="381600" indent="-381600">
              <a:buClr>
                <a:schemeClr val="accent2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defRPr/>
            </a:lvl3pPr>
            <a:lvl4pPr marL="1105200">
              <a:defRPr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613423" y="3369600"/>
            <a:ext cx="3030251" cy="2424778"/>
          </a:xfrm>
        </p:spPr>
        <p:txBody>
          <a:bodyPr lIns="36000" tIns="36000" rIns="36000" bIns="36000"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 marL="0" indent="0">
              <a:buNone/>
              <a:defRPr b="0"/>
            </a:lvl2pPr>
            <a:lvl3pPr marL="381600" indent="-381600">
              <a:buClr>
                <a:schemeClr val="accent2"/>
              </a:buClr>
              <a:buFont typeface="Calibri" panose="020F0502020204030204" pitchFamily="34" charset="0"/>
              <a:buChar char="●"/>
              <a:defRPr/>
            </a:lvl3pPr>
            <a:lvl4pPr marL="763200" indent="-381600">
              <a:defRPr/>
            </a:lvl4pPr>
            <a:lvl5pPr marL="1105200" indent="-342900">
              <a:buFont typeface="Calibri" panose="020F0502020204030204" pitchFamily="34" charset="0"/>
              <a:buChar char="−"/>
              <a:defRPr/>
            </a:lvl5pPr>
            <a:lvl6pPr marL="1447200" indent="-34290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6pPr>
          </a:lstStyle>
          <a:p>
            <a:pPr lvl="0"/>
            <a:r>
              <a:rPr lang="en-GB" dirty="0"/>
              <a:t>Click to edit subject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3369600"/>
            <a:ext cx="3031200" cy="2426400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0" indent="0">
              <a:buNone/>
              <a:defRPr/>
            </a:lvl2pPr>
            <a:lvl3pPr marL="381600" indent="-381600">
              <a:buClr>
                <a:schemeClr val="accent2"/>
              </a:buClr>
              <a:buFont typeface="Calibri" panose="020F0502020204030204" pitchFamily="34" charset="0"/>
              <a:buChar char="●"/>
              <a:defRPr/>
            </a:lvl3pPr>
            <a:lvl4pPr marL="763200" indent="-381600">
              <a:defRPr/>
            </a:lvl4pPr>
            <a:lvl5pPr marL="1105200" indent="-342900">
              <a:buFont typeface="Calibri" panose="020F0502020204030204" pitchFamily="34" charset="0"/>
              <a:buChar char="−"/>
              <a:defRPr/>
            </a:lvl5pPr>
            <a:lvl6pPr marL="1447200" indent="-342900">
              <a:buClr>
                <a:schemeClr val="tx1"/>
              </a:buClr>
              <a:buFont typeface="Calibri" panose="020F0502020204030204" pitchFamily="34" charset="0"/>
              <a:buChar char="−"/>
              <a:defRPr/>
            </a:lvl6pPr>
          </a:lstStyle>
          <a:p>
            <a:pPr lvl="0"/>
            <a:r>
              <a:rPr lang="en-GB" dirty="0"/>
              <a:t>Click to edit subject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5335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612800"/>
            <a:ext cx="3891576" cy="4212000"/>
          </a:xfrm>
        </p:spPr>
        <p:txBody>
          <a:bodyPr lIns="36000" tIns="36000" rIns="36000" bIns="3600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0" indent="0">
              <a:buNone/>
              <a:tabLst/>
              <a:defRPr/>
            </a:lvl2pPr>
            <a:lvl3pPr marL="381600" indent="-381600">
              <a:buClr>
                <a:schemeClr val="accent2"/>
              </a:buClr>
              <a:buFont typeface="Calibri" panose="020F0502020204030204" pitchFamily="34" charset="0"/>
              <a:buChar char="●"/>
              <a:defRPr/>
            </a:lvl3pPr>
            <a:lvl4pPr marL="763200" indent="-381600">
              <a:defRPr/>
            </a:lvl4pPr>
            <a:lvl5pPr marL="1105200" indent="-342900">
              <a:buFont typeface="Calibri" panose="020F0502020204030204" pitchFamily="34" charset="0"/>
              <a:buChar char="−"/>
              <a:defRPr/>
            </a:lvl5pPr>
            <a:lvl6pPr marL="1447200" indent="-342900">
              <a:buFont typeface="Calibri" panose="020F0502020204030204" pitchFamily="34" charset="0"/>
              <a:buChar char="−"/>
              <a:defRPr/>
            </a:lvl6pPr>
            <a:lvl7pPr>
              <a:defRPr/>
            </a:lvl7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Text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6"/>
            <a:endParaRPr lang="en-GB" dirty="0"/>
          </a:p>
          <a:p>
            <a:pPr lvl="1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7"/>
          </p:nvPr>
        </p:nvSpPr>
        <p:spPr>
          <a:xfrm>
            <a:off x="4572000" y="1612800"/>
            <a:ext cx="3095625" cy="41767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2890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ful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81600" indent="-381600">
              <a:buFont typeface="Calibri" panose="020F0502020204030204" pitchFamily="34" charset="0"/>
              <a:buChar char="●"/>
              <a:defRPr/>
            </a:lvl2pPr>
            <a:lvl3pPr marL="763200" indent="-381600">
              <a:defRPr/>
            </a:lvl3pPr>
            <a:lvl4pPr marL="1105200">
              <a:defRPr/>
            </a:lvl4pPr>
            <a:lvl5pPr marL="1447200" indent="-342900"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  <a:p>
            <a:pPr lvl="5"/>
            <a:r>
              <a:rPr lang="en-GB" dirty="0"/>
              <a:t>6</a:t>
            </a:r>
          </a:p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393722"/>
      </p:ext>
    </p:extLst>
  </p:cSld>
  <p:clrMapOvr>
    <a:masterClrMapping/>
  </p:clrMapOvr>
  <p:transition spd="slow">
    <p:wipe dir="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lide ful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68313" y="981075"/>
            <a:ext cx="7848600" cy="47513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7427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baseline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4096" y="347896"/>
            <a:ext cx="8229600" cy="2554736"/>
          </a:xfrm>
        </p:spPr>
        <p:txBody>
          <a:bodyPr>
            <a:normAutofit/>
          </a:bodyPr>
          <a:lstStyle>
            <a:lvl1pPr>
              <a:lnSpc>
                <a:spcPts val="7200"/>
              </a:lnSpc>
              <a:defRPr sz="7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en-US" dirty="0"/>
              <a:t>Title</a:t>
            </a:r>
            <a:endParaRPr lang="nl-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0733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8052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baseline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4096" y="347896"/>
            <a:ext cx="8229600" cy="2554736"/>
          </a:xfrm>
        </p:spPr>
        <p:txBody>
          <a:bodyPr>
            <a:normAutofit/>
          </a:bodyPr>
          <a:lstStyle>
            <a:lvl1pPr>
              <a:lnSpc>
                <a:spcPts val="7200"/>
              </a:lnSpc>
              <a:defRPr sz="7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87837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72877" y="298748"/>
            <a:ext cx="8136904" cy="63094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>
            <a:lvl1pPr>
              <a:lnSpc>
                <a:spcPts val="4200"/>
              </a:lnSpc>
              <a:spcBef>
                <a:spcPct val="0"/>
              </a:spcBef>
              <a:buNone/>
              <a:defRPr sz="3600" b="1" baseline="0">
                <a:solidFill>
                  <a:srgbClr val="002264"/>
                </a:solidFill>
                <a:ea typeface="+mj-ea"/>
                <a:cs typeface="+mj-cs"/>
              </a:defRPr>
            </a:lvl1pPr>
          </a:lstStyle>
          <a:p>
            <a:pPr lvl="0"/>
            <a:r>
              <a:rPr lang="nl-NL" dirty="0"/>
              <a:t>Thank you</a:t>
            </a:r>
          </a:p>
        </p:txBody>
      </p:sp>
      <p:grpSp>
        <p:nvGrpSpPr>
          <p:cNvPr id="8" name="Groep 23"/>
          <p:cNvGrpSpPr/>
          <p:nvPr userDrawn="1"/>
        </p:nvGrpSpPr>
        <p:grpSpPr>
          <a:xfrm>
            <a:off x="452437" y="1836000"/>
            <a:ext cx="8239126" cy="3951288"/>
            <a:chOff x="452437" y="1836737"/>
            <a:chExt cx="8239126" cy="3951288"/>
          </a:xfrm>
        </p:grpSpPr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4673600" y="3911600"/>
              <a:ext cx="1906588" cy="1876425"/>
            </a:xfrm>
            <a:prstGeom prst="rect">
              <a:avLst/>
            </a:prstGeom>
            <a:solidFill>
              <a:srgbClr val="00B1C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4778375" y="4424363"/>
              <a:ext cx="1652588" cy="823913"/>
            </a:xfrm>
            <a:custGeom>
              <a:avLst/>
              <a:gdLst>
                <a:gd name="T0" fmla="*/ 73 w 520"/>
                <a:gd name="T1" fmla="*/ 160 h 259"/>
                <a:gd name="T2" fmla="*/ 4 w 520"/>
                <a:gd name="T3" fmla="*/ 132 h 259"/>
                <a:gd name="T4" fmla="*/ 21 w 520"/>
                <a:gd name="T5" fmla="*/ 122 h 259"/>
                <a:gd name="T6" fmla="*/ 40 w 520"/>
                <a:gd name="T7" fmla="*/ 88 h 259"/>
                <a:gd name="T8" fmla="*/ 116 w 520"/>
                <a:gd name="T9" fmla="*/ 53 h 259"/>
                <a:gd name="T10" fmla="*/ 143 w 520"/>
                <a:gd name="T11" fmla="*/ 42 h 259"/>
                <a:gd name="T12" fmla="*/ 151 w 520"/>
                <a:gd name="T13" fmla="*/ 29 h 259"/>
                <a:gd name="T14" fmla="*/ 173 w 520"/>
                <a:gd name="T15" fmla="*/ 11 h 259"/>
                <a:gd name="T16" fmla="*/ 195 w 520"/>
                <a:gd name="T17" fmla="*/ 9 h 259"/>
                <a:gd name="T18" fmla="*/ 208 w 520"/>
                <a:gd name="T19" fmla="*/ 16 h 259"/>
                <a:gd name="T20" fmla="*/ 222 w 520"/>
                <a:gd name="T21" fmla="*/ 22 h 259"/>
                <a:gd name="T22" fmla="*/ 236 w 520"/>
                <a:gd name="T23" fmla="*/ 30 h 259"/>
                <a:gd name="T24" fmla="*/ 247 w 520"/>
                <a:gd name="T25" fmla="*/ 40 h 259"/>
                <a:gd name="T26" fmla="*/ 269 w 520"/>
                <a:gd name="T27" fmla="*/ 40 h 259"/>
                <a:gd name="T28" fmla="*/ 286 w 520"/>
                <a:gd name="T29" fmla="*/ 40 h 259"/>
                <a:gd name="T30" fmla="*/ 319 w 520"/>
                <a:gd name="T31" fmla="*/ 34 h 259"/>
                <a:gd name="T32" fmla="*/ 343 w 520"/>
                <a:gd name="T33" fmla="*/ 35 h 259"/>
                <a:gd name="T34" fmla="*/ 364 w 520"/>
                <a:gd name="T35" fmla="*/ 39 h 259"/>
                <a:gd name="T36" fmla="*/ 382 w 520"/>
                <a:gd name="T37" fmla="*/ 41 h 259"/>
                <a:gd name="T38" fmla="*/ 395 w 520"/>
                <a:gd name="T39" fmla="*/ 53 h 259"/>
                <a:gd name="T40" fmla="*/ 378 w 520"/>
                <a:gd name="T41" fmla="*/ 75 h 259"/>
                <a:gd name="T42" fmla="*/ 335 w 520"/>
                <a:gd name="T43" fmla="*/ 88 h 259"/>
                <a:gd name="T44" fmla="*/ 385 w 520"/>
                <a:gd name="T45" fmla="*/ 98 h 259"/>
                <a:gd name="T46" fmla="*/ 520 w 520"/>
                <a:gd name="T47" fmla="*/ 95 h 259"/>
                <a:gd name="T48" fmla="*/ 491 w 520"/>
                <a:gd name="T49" fmla="*/ 113 h 259"/>
                <a:gd name="T50" fmla="*/ 492 w 520"/>
                <a:gd name="T51" fmla="*/ 144 h 259"/>
                <a:gd name="T52" fmla="*/ 475 w 520"/>
                <a:gd name="T53" fmla="*/ 169 h 259"/>
                <a:gd name="T54" fmla="*/ 399 w 520"/>
                <a:gd name="T55" fmla="*/ 156 h 259"/>
                <a:gd name="T56" fmla="*/ 306 w 520"/>
                <a:gd name="T57" fmla="*/ 162 h 259"/>
                <a:gd name="T58" fmla="*/ 361 w 520"/>
                <a:gd name="T59" fmla="*/ 191 h 259"/>
                <a:gd name="T60" fmla="*/ 362 w 520"/>
                <a:gd name="T61" fmla="*/ 212 h 259"/>
                <a:gd name="T62" fmla="*/ 338 w 520"/>
                <a:gd name="T63" fmla="*/ 215 h 259"/>
                <a:gd name="T64" fmla="*/ 315 w 520"/>
                <a:gd name="T65" fmla="*/ 212 h 259"/>
                <a:gd name="T66" fmla="*/ 289 w 520"/>
                <a:gd name="T67" fmla="*/ 201 h 259"/>
                <a:gd name="T68" fmla="*/ 272 w 520"/>
                <a:gd name="T69" fmla="*/ 194 h 259"/>
                <a:gd name="T70" fmla="*/ 255 w 520"/>
                <a:gd name="T71" fmla="*/ 192 h 259"/>
                <a:gd name="T72" fmla="*/ 175 w 520"/>
                <a:gd name="T73" fmla="*/ 185 h 259"/>
                <a:gd name="T74" fmla="*/ 149 w 520"/>
                <a:gd name="T75" fmla="*/ 185 h 259"/>
                <a:gd name="T76" fmla="*/ 179 w 520"/>
                <a:gd name="T77" fmla="*/ 214 h 259"/>
                <a:gd name="T78" fmla="*/ 176 w 520"/>
                <a:gd name="T79" fmla="*/ 246 h 259"/>
                <a:gd name="T80" fmla="*/ 155 w 520"/>
                <a:gd name="T81" fmla="*/ 258 h 259"/>
                <a:gd name="T82" fmla="*/ 132 w 520"/>
                <a:gd name="T83" fmla="*/ 209 h 259"/>
                <a:gd name="T84" fmla="*/ 125 w 520"/>
                <a:gd name="T85" fmla="*/ 17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0" h="259">
                  <a:moveTo>
                    <a:pt x="125" y="170"/>
                  </a:moveTo>
                  <a:cubicBezTo>
                    <a:pt x="125" y="170"/>
                    <a:pt x="116" y="169"/>
                    <a:pt x="108" y="168"/>
                  </a:cubicBezTo>
                  <a:cubicBezTo>
                    <a:pt x="101" y="168"/>
                    <a:pt x="82" y="163"/>
                    <a:pt x="73" y="160"/>
                  </a:cubicBezTo>
                  <a:cubicBezTo>
                    <a:pt x="65" y="158"/>
                    <a:pt x="50" y="153"/>
                    <a:pt x="45" y="152"/>
                  </a:cubicBezTo>
                  <a:cubicBezTo>
                    <a:pt x="39" y="151"/>
                    <a:pt x="29" y="147"/>
                    <a:pt x="22" y="145"/>
                  </a:cubicBezTo>
                  <a:cubicBezTo>
                    <a:pt x="16" y="142"/>
                    <a:pt x="7" y="137"/>
                    <a:pt x="4" y="132"/>
                  </a:cubicBezTo>
                  <a:cubicBezTo>
                    <a:pt x="0" y="127"/>
                    <a:pt x="5" y="124"/>
                    <a:pt x="8" y="125"/>
                  </a:cubicBezTo>
                  <a:cubicBezTo>
                    <a:pt x="11" y="125"/>
                    <a:pt x="21" y="130"/>
                    <a:pt x="24" y="130"/>
                  </a:cubicBezTo>
                  <a:cubicBezTo>
                    <a:pt x="26" y="130"/>
                    <a:pt x="25" y="127"/>
                    <a:pt x="21" y="122"/>
                  </a:cubicBezTo>
                  <a:cubicBezTo>
                    <a:pt x="17" y="118"/>
                    <a:pt x="12" y="114"/>
                    <a:pt x="10" y="113"/>
                  </a:cubicBezTo>
                  <a:cubicBezTo>
                    <a:pt x="9" y="112"/>
                    <a:pt x="10" y="106"/>
                    <a:pt x="15" y="105"/>
                  </a:cubicBezTo>
                  <a:cubicBezTo>
                    <a:pt x="15" y="105"/>
                    <a:pt x="34" y="91"/>
                    <a:pt x="40" y="88"/>
                  </a:cubicBezTo>
                  <a:cubicBezTo>
                    <a:pt x="46" y="85"/>
                    <a:pt x="51" y="83"/>
                    <a:pt x="51" y="83"/>
                  </a:cubicBezTo>
                  <a:cubicBezTo>
                    <a:pt x="51" y="83"/>
                    <a:pt x="73" y="71"/>
                    <a:pt x="80" y="67"/>
                  </a:cubicBezTo>
                  <a:cubicBezTo>
                    <a:pt x="87" y="63"/>
                    <a:pt x="105" y="56"/>
                    <a:pt x="116" y="53"/>
                  </a:cubicBezTo>
                  <a:cubicBezTo>
                    <a:pt x="128" y="51"/>
                    <a:pt x="137" y="50"/>
                    <a:pt x="137" y="50"/>
                  </a:cubicBezTo>
                  <a:cubicBezTo>
                    <a:pt x="137" y="50"/>
                    <a:pt x="138" y="42"/>
                    <a:pt x="138" y="37"/>
                  </a:cubicBezTo>
                  <a:cubicBezTo>
                    <a:pt x="138" y="37"/>
                    <a:pt x="141" y="39"/>
                    <a:pt x="143" y="42"/>
                  </a:cubicBezTo>
                  <a:cubicBezTo>
                    <a:pt x="143" y="42"/>
                    <a:pt x="145" y="38"/>
                    <a:pt x="145" y="33"/>
                  </a:cubicBezTo>
                  <a:cubicBezTo>
                    <a:pt x="145" y="28"/>
                    <a:pt x="149" y="21"/>
                    <a:pt x="149" y="21"/>
                  </a:cubicBezTo>
                  <a:cubicBezTo>
                    <a:pt x="149" y="21"/>
                    <a:pt x="148" y="27"/>
                    <a:pt x="151" y="29"/>
                  </a:cubicBezTo>
                  <a:cubicBezTo>
                    <a:pt x="153" y="31"/>
                    <a:pt x="156" y="34"/>
                    <a:pt x="156" y="34"/>
                  </a:cubicBezTo>
                  <a:cubicBezTo>
                    <a:pt x="156" y="34"/>
                    <a:pt x="163" y="11"/>
                    <a:pt x="172" y="1"/>
                  </a:cubicBezTo>
                  <a:cubicBezTo>
                    <a:pt x="172" y="1"/>
                    <a:pt x="171" y="8"/>
                    <a:pt x="173" y="11"/>
                  </a:cubicBezTo>
                  <a:cubicBezTo>
                    <a:pt x="174" y="14"/>
                    <a:pt x="178" y="17"/>
                    <a:pt x="180" y="16"/>
                  </a:cubicBezTo>
                  <a:cubicBezTo>
                    <a:pt x="182" y="14"/>
                    <a:pt x="188" y="4"/>
                    <a:pt x="194" y="0"/>
                  </a:cubicBezTo>
                  <a:cubicBezTo>
                    <a:pt x="194" y="0"/>
                    <a:pt x="194" y="5"/>
                    <a:pt x="195" y="9"/>
                  </a:cubicBezTo>
                  <a:cubicBezTo>
                    <a:pt x="196" y="11"/>
                    <a:pt x="199" y="14"/>
                    <a:pt x="201" y="13"/>
                  </a:cubicBezTo>
                  <a:cubicBezTo>
                    <a:pt x="203" y="12"/>
                    <a:pt x="206" y="7"/>
                    <a:pt x="209" y="5"/>
                  </a:cubicBezTo>
                  <a:cubicBezTo>
                    <a:pt x="209" y="5"/>
                    <a:pt x="207" y="14"/>
                    <a:pt x="208" y="16"/>
                  </a:cubicBezTo>
                  <a:cubicBezTo>
                    <a:pt x="210" y="19"/>
                    <a:pt x="211" y="21"/>
                    <a:pt x="213" y="20"/>
                  </a:cubicBezTo>
                  <a:cubicBezTo>
                    <a:pt x="216" y="19"/>
                    <a:pt x="220" y="15"/>
                    <a:pt x="221" y="13"/>
                  </a:cubicBezTo>
                  <a:cubicBezTo>
                    <a:pt x="221" y="13"/>
                    <a:pt x="221" y="19"/>
                    <a:pt x="222" y="22"/>
                  </a:cubicBezTo>
                  <a:cubicBezTo>
                    <a:pt x="222" y="25"/>
                    <a:pt x="226" y="29"/>
                    <a:pt x="228" y="29"/>
                  </a:cubicBezTo>
                  <a:cubicBezTo>
                    <a:pt x="229" y="29"/>
                    <a:pt x="235" y="24"/>
                    <a:pt x="237" y="23"/>
                  </a:cubicBezTo>
                  <a:cubicBezTo>
                    <a:pt x="237" y="23"/>
                    <a:pt x="236" y="26"/>
                    <a:pt x="236" y="30"/>
                  </a:cubicBezTo>
                  <a:cubicBezTo>
                    <a:pt x="236" y="33"/>
                    <a:pt x="237" y="35"/>
                    <a:pt x="239" y="34"/>
                  </a:cubicBezTo>
                  <a:cubicBezTo>
                    <a:pt x="242" y="34"/>
                    <a:pt x="246" y="30"/>
                    <a:pt x="246" y="30"/>
                  </a:cubicBezTo>
                  <a:cubicBezTo>
                    <a:pt x="246" y="30"/>
                    <a:pt x="245" y="40"/>
                    <a:pt x="247" y="40"/>
                  </a:cubicBezTo>
                  <a:cubicBezTo>
                    <a:pt x="248" y="40"/>
                    <a:pt x="258" y="34"/>
                    <a:pt x="258" y="34"/>
                  </a:cubicBezTo>
                  <a:cubicBezTo>
                    <a:pt x="258" y="34"/>
                    <a:pt x="257" y="43"/>
                    <a:pt x="259" y="44"/>
                  </a:cubicBezTo>
                  <a:cubicBezTo>
                    <a:pt x="260" y="44"/>
                    <a:pt x="266" y="41"/>
                    <a:pt x="269" y="40"/>
                  </a:cubicBezTo>
                  <a:cubicBezTo>
                    <a:pt x="272" y="38"/>
                    <a:pt x="272" y="39"/>
                    <a:pt x="272" y="39"/>
                  </a:cubicBezTo>
                  <a:cubicBezTo>
                    <a:pt x="272" y="39"/>
                    <a:pt x="269" y="43"/>
                    <a:pt x="272" y="43"/>
                  </a:cubicBezTo>
                  <a:cubicBezTo>
                    <a:pt x="275" y="43"/>
                    <a:pt x="280" y="41"/>
                    <a:pt x="286" y="40"/>
                  </a:cubicBezTo>
                  <a:cubicBezTo>
                    <a:pt x="292" y="39"/>
                    <a:pt x="296" y="38"/>
                    <a:pt x="298" y="36"/>
                  </a:cubicBezTo>
                  <a:cubicBezTo>
                    <a:pt x="300" y="34"/>
                    <a:pt x="303" y="34"/>
                    <a:pt x="306" y="34"/>
                  </a:cubicBezTo>
                  <a:cubicBezTo>
                    <a:pt x="310" y="35"/>
                    <a:pt x="314" y="35"/>
                    <a:pt x="319" y="34"/>
                  </a:cubicBezTo>
                  <a:cubicBezTo>
                    <a:pt x="324" y="33"/>
                    <a:pt x="325" y="35"/>
                    <a:pt x="325" y="35"/>
                  </a:cubicBezTo>
                  <a:cubicBezTo>
                    <a:pt x="325" y="35"/>
                    <a:pt x="331" y="34"/>
                    <a:pt x="334" y="35"/>
                  </a:cubicBezTo>
                  <a:cubicBezTo>
                    <a:pt x="334" y="35"/>
                    <a:pt x="339" y="36"/>
                    <a:pt x="343" y="35"/>
                  </a:cubicBezTo>
                  <a:cubicBezTo>
                    <a:pt x="347" y="34"/>
                    <a:pt x="351" y="37"/>
                    <a:pt x="351" y="37"/>
                  </a:cubicBezTo>
                  <a:cubicBezTo>
                    <a:pt x="351" y="37"/>
                    <a:pt x="357" y="36"/>
                    <a:pt x="360" y="36"/>
                  </a:cubicBezTo>
                  <a:cubicBezTo>
                    <a:pt x="363" y="37"/>
                    <a:pt x="364" y="39"/>
                    <a:pt x="364" y="39"/>
                  </a:cubicBezTo>
                  <a:cubicBezTo>
                    <a:pt x="364" y="39"/>
                    <a:pt x="371" y="38"/>
                    <a:pt x="373" y="38"/>
                  </a:cubicBezTo>
                  <a:cubicBezTo>
                    <a:pt x="375" y="39"/>
                    <a:pt x="374" y="41"/>
                    <a:pt x="374" y="41"/>
                  </a:cubicBezTo>
                  <a:cubicBezTo>
                    <a:pt x="374" y="41"/>
                    <a:pt x="382" y="40"/>
                    <a:pt x="382" y="41"/>
                  </a:cubicBezTo>
                  <a:cubicBezTo>
                    <a:pt x="383" y="42"/>
                    <a:pt x="384" y="42"/>
                    <a:pt x="387" y="42"/>
                  </a:cubicBezTo>
                  <a:cubicBezTo>
                    <a:pt x="390" y="42"/>
                    <a:pt x="394" y="43"/>
                    <a:pt x="396" y="46"/>
                  </a:cubicBezTo>
                  <a:cubicBezTo>
                    <a:pt x="398" y="49"/>
                    <a:pt x="396" y="52"/>
                    <a:pt x="395" y="53"/>
                  </a:cubicBezTo>
                  <a:cubicBezTo>
                    <a:pt x="395" y="53"/>
                    <a:pt x="397" y="59"/>
                    <a:pt x="393" y="63"/>
                  </a:cubicBezTo>
                  <a:cubicBezTo>
                    <a:pt x="388" y="66"/>
                    <a:pt x="382" y="70"/>
                    <a:pt x="382" y="71"/>
                  </a:cubicBezTo>
                  <a:cubicBezTo>
                    <a:pt x="382" y="72"/>
                    <a:pt x="381" y="74"/>
                    <a:pt x="378" y="75"/>
                  </a:cubicBezTo>
                  <a:cubicBezTo>
                    <a:pt x="375" y="76"/>
                    <a:pt x="373" y="78"/>
                    <a:pt x="371" y="80"/>
                  </a:cubicBezTo>
                  <a:cubicBezTo>
                    <a:pt x="369" y="82"/>
                    <a:pt x="363" y="84"/>
                    <a:pt x="358" y="84"/>
                  </a:cubicBezTo>
                  <a:cubicBezTo>
                    <a:pt x="353" y="84"/>
                    <a:pt x="339" y="87"/>
                    <a:pt x="335" y="88"/>
                  </a:cubicBezTo>
                  <a:cubicBezTo>
                    <a:pt x="331" y="90"/>
                    <a:pt x="330" y="90"/>
                    <a:pt x="332" y="92"/>
                  </a:cubicBezTo>
                  <a:cubicBezTo>
                    <a:pt x="334" y="94"/>
                    <a:pt x="350" y="101"/>
                    <a:pt x="358" y="101"/>
                  </a:cubicBezTo>
                  <a:cubicBezTo>
                    <a:pt x="365" y="101"/>
                    <a:pt x="375" y="100"/>
                    <a:pt x="385" y="98"/>
                  </a:cubicBezTo>
                  <a:cubicBezTo>
                    <a:pt x="395" y="97"/>
                    <a:pt x="411" y="90"/>
                    <a:pt x="421" y="88"/>
                  </a:cubicBezTo>
                  <a:cubicBezTo>
                    <a:pt x="431" y="85"/>
                    <a:pt x="457" y="82"/>
                    <a:pt x="471" y="82"/>
                  </a:cubicBezTo>
                  <a:cubicBezTo>
                    <a:pt x="485" y="82"/>
                    <a:pt x="501" y="85"/>
                    <a:pt x="520" y="95"/>
                  </a:cubicBezTo>
                  <a:cubicBezTo>
                    <a:pt x="520" y="95"/>
                    <a:pt x="501" y="88"/>
                    <a:pt x="494" y="88"/>
                  </a:cubicBezTo>
                  <a:cubicBezTo>
                    <a:pt x="488" y="87"/>
                    <a:pt x="483" y="91"/>
                    <a:pt x="482" y="96"/>
                  </a:cubicBezTo>
                  <a:cubicBezTo>
                    <a:pt x="481" y="100"/>
                    <a:pt x="489" y="109"/>
                    <a:pt x="491" y="113"/>
                  </a:cubicBezTo>
                  <a:cubicBezTo>
                    <a:pt x="492" y="117"/>
                    <a:pt x="491" y="117"/>
                    <a:pt x="492" y="120"/>
                  </a:cubicBezTo>
                  <a:cubicBezTo>
                    <a:pt x="492" y="123"/>
                    <a:pt x="494" y="126"/>
                    <a:pt x="493" y="130"/>
                  </a:cubicBezTo>
                  <a:cubicBezTo>
                    <a:pt x="493" y="134"/>
                    <a:pt x="493" y="140"/>
                    <a:pt x="492" y="144"/>
                  </a:cubicBezTo>
                  <a:cubicBezTo>
                    <a:pt x="490" y="148"/>
                    <a:pt x="489" y="150"/>
                    <a:pt x="489" y="153"/>
                  </a:cubicBezTo>
                  <a:cubicBezTo>
                    <a:pt x="489" y="156"/>
                    <a:pt x="485" y="159"/>
                    <a:pt x="483" y="161"/>
                  </a:cubicBezTo>
                  <a:cubicBezTo>
                    <a:pt x="481" y="163"/>
                    <a:pt x="478" y="167"/>
                    <a:pt x="475" y="169"/>
                  </a:cubicBezTo>
                  <a:cubicBezTo>
                    <a:pt x="472" y="170"/>
                    <a:pt x="470" y="174"/>
                    <a:pt x="461" y="173"/>
                  </a:cubicBezTo>
                  <a:cubicBezTo>
                    <a:pt x="452" y="172"/>
                    <a:pt x="421" y="161"/>
                    <a:pt x="415" y="158"/>
                  </a:cubicBezTo>
                  <a:cubicBezTo>
                    <a:pt x="408" y="156"/>
                    <a:pt x="402" y="156"/>
                    <a:pt x="399" y="156"/>
                  </a:cubicBezTo>
                  <a:cubicBezTo>
                    <a:pt x="395" y="157"/>
                    <a:pt x="389" y="156"/>
                    <a:pt x="385" y="154"/>
                  </a:cubicBezTo>
                  <a:cubicBezTo>
                    <a:pt x="381" y="152"/>
                    <a:pt x="369" y="150"/>
                    <a:pt x="357" y="151"/>
                  </a:cubicBezTo>
                  <a:cubicBezTo>
                    <a:pt x="346" y="153"/>
                    <a:pt x="311" y="161"/>
                    <a:pt x="306" y="162"/>
                  </a:cubicBezTo>
                  <a:cubicBezTo>
                    <a:pt x="306" y="162"/>
                    <a:pt x="315" y="167"/>
                    <a:pt x="326" y="170"/>
                  </a:cubicBezTo>
                  <a:cubicBezTo>
                    <a:pt x="338" y="173"/>
                    <a:pt x="353" y="181"/>
                    <a:pt x="356" y="184"/>
                  </a:cubicBezTo>
                  <a:cubicBezTo>
                    <a:pt x="359" y="187"/>
                    <a:pt x="358" y="190"/>
                    <a:pt x="361" y="191"/>
                  </a:cubicBezTo>
                  <a:cubicBezTo>
                    <a:pt x="363" y="193"/>
                    <a:pt x="365" y="195"/>
                    <a:pt x="365" y="197"/>
                  </a:cubicBezTo>
                  <a:cubicBezTo>
                    <a:pt x="365" y="199"/>
                    <a:pt x="369" y="202"/>
                    <a:pt x="367" y="205"/>
                  </a:cubicBezTo>
                  <a:cubicBezTo>
                    <a:pt x="364" y="209"/>
                    <a:pt x="364" y="209"/>
                    <a:pt x="362" y="212"/>
                  </a:cubicBezTo>
                  <a:cubicBezTo>
                    <a:pt x="360" y="214"/>
                    <a:pt x="360" y="215"/>
                    <a:pt x="355" y="215"/>
                  </a:cubicBezTo>
                  <a:cubicBezTo>
                    <a:pt x="350" y="215"/>
                    <a:pt x="349" y="217"/>
                    <a:pt x="345" y="215"/>
                  </a:cubicBezTo>
                  <a:cubicBezTo>
                    <a:pt x="341" y="214"/>
                    <a:pt x="341" y="215"/>
                    <a:pt x="338" y="215"/>
                  </a:cubicBezTo>
                  <a:cubicBezTo>
                    <a:pt x="335" y="215"/>
                    <a:pt x="333" y="212"/>
                    <a:pt x="332" y="212"/>
                  </a:cubicBezTo>
                  <a:cubicBezTo>
                    <a:pt x="330" y="212"/>
                    <a:pt x="327" y="213"/>
                    <a:pt x="324" y="212"/>
                  </a:cubicBezTo>
                  <a:cubicBezTo>
                    <a:pt x="321" y="211"/>
                    <a:pt x="318" y="213"/>
                    <a:pt x="315" y="212"/>
                  </a:cubicBezTo>
                  <a:cubicBezTo>
                    <a:pt x="312" y="211"/>
                    <a:pt x="311" y="210"/>
                    <a:pt x="307" y="210"/>
                  </a:cubicBezTo>
                  <a:cubicBezTo>
                    <a:pt x="303" y="209"/>
                    <a:pt x="300" y="207"/>
                    <a:pt x="297" y="205"/>
                  </a:cubicBezTo>
                  <a:cubicBezTo>
                    <a:pt x="295" y="203"/>
                    <a:pt x="291" y="201"/>
                    <a:pt x="289" y="201"/>
                  </a:cubicBezTo>
                  <a:cubicBezTo>
                    <a:pt x="287" y="201"/>
                    <a:pt x="284" y="202"/>
                    <a:pt x="282" y="200"/>
                  </a:cubicBezTo>
                  <a:cubicBezTo>
                    <a:pt x="280" y="199"/>
                    <a:pt x="275" y="192"/>
                    <a:pt x="275" y="192"/>
                  </a:cubicBezTo>
                  <a:cubicBezTo>
                    <a:pt x="275" y="192"/>
                    <a:pt x="272" y="192"/>
                    <a:pt x="272" y="194"/>
                  </a:cubicBezTo>
                  <a:cubicBezTo>
                    <a:pt x="271" y="196"/>
                    <a:pt x="273" y="202"/>
                    <a:pt x="273" y="202"/>
                  </a:cubicBezTo>
                  <a:cubicBezTo>
                    <a:pt x="273" y="202"/>
                    <a:pt x="268" y="199"/>
                    <a:pt x="261" y="185"/>
                  </a:cubicBezTo>
                  <a:cubicBezTo>
                    <a:pt x="261" y="185"/>
                    <a:pt x="256" y="184"/>
                    <a:pt x="255" y="192"/>
                  </a:cubicBezTo>
                  <a:cubicBezTo>
                    <a:pt x="255" y="192"/>
                    <a:pt x="252" y="189"/>
                    <a:pt x="255" y="177"/>
                  </a:cubicBezTo>
                  <a:cubicBezTo>
                    <a:pt x="255" y="177"/>
                    <a:pt x="242" y="181"/>
                    <a:pt x="224" y="184"/>
                  </a:cubicBezTo>
                  <a:cubicBezTo>
                    <a:pt x="206" y="187"/>
                    <a:pt x="187" y="186"/>
                    <a:pt x="175" y="185"/>
                  </a:cubicBezTo>
                  <a:cubicBezTo>
                    <a:pt x="162" y="183"/>
                    <a:pt x="153" y="179"/>
                    <a:pt x="149" y="177"/>
                  </a:cubicBezTo>
                  <a:cubicBezTo>
                    <a:pt x="144" y="175"/>
                    <a:pt x="140" y="173"/>
                    <a:pt x="140" y="173"/>
                  </a:cubicBezTo>
                  <a:cubicBezTo>
                    <a:pt x="140" y="173"/>
                    <a:pt x="145" y="183"/>
                    <a:pt x="149" y="185"/>
                  </a:cubicBezTo>
                  <a:cubicBezTo>
                    <a:pt x="153" y="187"/>
                    <a:pt x="167" y="192"/>
                    <a:pt x="171" y="196"/>
                  </a:cubicBezTo>
                  <a:cubicBezTo>
                    <a:pt x="175" y="200"/>
                    <a:pt x="176" y="204"/>
                    <a:pt x="176" y="208"/>
                  </a:cubicBezTo>
                  <a:cubicBezTo>
                    <a:pt x="176" y="208"/>
                    <a:pt x="179" y="212"/>
                    <a:pt x="179" y="214"/>
                  </a:cubicBezTo>
                  <a:cubicBezTo>
                    <a:pt x="179" y="216"/>
                    <a:pt x="181" y="226"/>
                    <a:pt x="180" y="228"/>
                  </a:cubicBezTo>
                  <a:cubicBezTo>
                    <a:pt x="178" y="230"/>
                    <a:pt x="179" y="233"/>
                    <a:pt x="179" y="235"/>
                  </a:cubicBezTo>
                  <a:cubicBezTo>
                    <a:pt x="178" y="237"/>
                    <a:pt x="176" y="243"/>
                    <a:pt x="176" y="246"/>
                  </a:cubicBezTo>
                  <a:cubicBezTo>
                    <a:pt x="175" y="249"/>
                    <a:pt x="172" y="254"/>
                    <a:pt x="169" y="254"/>
                  </a:cubicBezTo>
                  <a:cubicBezTo>
                    <a:pt x="166" y="255"/>
                    <a:pt x="166" y="255"/>
                    <a:pt x="163" y="257"/>
                  </a:cubicBezTo>
                  <a:cubicBezTo>
                    <a:pt x="161" y="259"/>
                    <a:pt x="158" y="259"/>
                    <a:pt x="155" y="258"/>
                  </a:cubicBezTo>
                  <a:cubicBezTo>
                    <a:pt x="153" y="256"/>
                    <a:pt x="149" y="254"/>
                    <a:pt x="145" y="247"/>
                  </a:cubicBezTo>
                  <a:cubicBezTo>
                    <a:pt x="141" y="240"/>
                    <a:pt x="139" y="233"/>
                    <a:pt x="136" y="228"/>
                  </a:cubicBezTo>
                  <a:cubicBezTo>
                    <a:pt x="134" y="224"/>
                    <a:pt x="133" y="216"/>
                    <a:pt x="132" y="209"/>
                  </a:cubicBezTo>
                  <a:cubicBezTo>
                    <a:pt x="130" y="203"/>
                    <a:pt x="130" y="200"/>
                    <a:pt x="128" y="199"/>
                  </a:cubicBezTo>
                  <a:cubicBezTo>
                    <a:pt x="127" y="197"/>
                    <a:pt x="125" y="197"/>
                    <a:pt x="126" y="190"/>
                  </a:cubicBezTo>
                  <a:cubicBezTo>
                    <a:pt x="126" y="184"/>
                    <a:pt x="126" y="173"/>
                    <a:pt x="125" y="17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52437" y="3911600"/>
              <a:ext cx="1908175" cy="1876425"/>
            </a:xfrm>
            <a:prstGeom prst="rect">
              <a:avLst/>
            </a:prstGeom>
            <a:solidFill>
              <a:srgbClr val="00226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585787" y="4583113"/>
              <a:ext cx="1681163" cy="503238"/>
            </a:xfrm>
            <a:custGeom>
              <a:avLst/>
              <a:gdLst>
                <a:gd name="T0" fmla="*/ 518 w 529"/>
                <a:gd name="T1" fmla="*/ 92 h 158"/>
                <a:gd name="T2" fmla="*/ 528 w 529"/>
                <a:gd name="T3" fmla="*/ 91 h 158"/>
                <a:gd name="T4" fmla="*/ 520 w 529"/>
                <a:gd name="T5" fmla="*/ 83 h 158"/>
                <a:gd name="T6" fmla="*/ 483 w 529"/>
                <a:gd name="T7" fmla="*/ 67 h 158"/>
                <a:gd name="T8" fmla="*/ 437 w 529"/>
                <a:gd name="T9" fmla="*/ 52 h 158"/>
                <a:gd name="T10" fmla="*/ 353 w 529"/>
                <a:gd name="T11" fmla="*/ 38 h 158"/>
                <a:gd name="T12" fmla="*/ 327 w 529"/>
                <a:gd name="T13" fmla="*/ 22 h 158"/>
                <a:gd name="T14" fmla="*/ 300 w 529"/>
                <a:gd name="T15" fmla="*/ 1 h 158"/>
                <a:gd name="T16" fmla="*/ 290 w 529"/>
                <a:gd name="T17" fmla="*/ 10 h 158"/>
                <a:gd name="T18" fmla="*/ 281 w 529"/>
                <a:gd name="T19" fmla="*/ 17 h 158"/>
                <a:gd name="T20" fmla="*/ 274 w 529"/>
                <a:gd name="T21" fmla="*/ 24 h 158"/>
                <a:gd name="T22" fmla="*/ 266 w 529"/>
                <a:gd name="T23" fmla="*/ 30 h 158"/>
                <a:gd name="T24" fmla="*/ 274 w 529"/>
                <a:gd name="T25" fmla="*/ 37 h 158"/>
                <a:gd name="T26" fmla="*/ 234 w 529"/>
                <a:gd name="T27" fmla="*/ 41 h 158"/>
                <a:gd name="T28" fmla="*/ 150 w 529"/>
                <a:gd name="T29" fmla="*/ 46 h 158"/>
                <a:gd name="T30" fmla="*/ 128 w 529"/>
                <a:gd name="T31" fmla="*/ 51 h 158"/>
                <a:gd name="T32" fmla="*/ 138 w 529"/>
                <a:gd name="T33" fmla="*/ 56 h 158"/>
                <a:gd name="T34" fmla="*/ 89 w 529"/>
                <a:gd name="T35" fmla="*/ 65 h 158"/>
                <a:gd name="T36" fmla="*/ 69 w 529"/>
                <a:gd name="T37" fmla="*/ 57 h 158"/>
                <a:gd name="T38" fmla="*/ 13 w 529"/>
                <a:gd name="T39" fmla="*/ 26 h 158"/>
                <a:gd name="T40" fmla="*/ 3 w 529"/>
                <a:gd name="T41" fmla="*/ 31 h 158"/>
                <a:gd name="T42" fmla="*/ 7 w 529"/>
                <a:gd name="T43" fmla="*/ 45 h 158"/>
                <a:gd name="T44" fmla="*/ 11 w 529"/>
                <a:gd name="T45" fmla="*/ 57 h 158"/>
                <a:gd name="T46" fmla="*/ 16 w 529"/>
                <a:gd name="T47" fmla="*/ 74 h 158"/>
                <a:gd name="T48" fmla="*/ 15 w 529"/>
                <a:gd name="T49" fmla="*/ 91 h 158"/>
                <a:gd name="T50" fmla="*/ 11 w 529"/>
                <a:gd name="T51" fmla="*/ 104 h 158"/>
                <a:gd name="T52" fmla="*/ 6 w 529"/>
                <a:gd name="T53" fmla="*/ 121 h 158"/>
                <a:gd name="T54" fmla="*/ 1 w 529"/>
                <a:gd name="T55" fmla="*/ 133 h 158"/>
                <a:gd name="T56" fmla="*/ 49 w 529"/>
                <a:gd name="T57" fmla="*/ 119 h 158"/>
                <a:gd name="T58" fmla="*/ 94 w 529"/>
                <a:gd name="T59" fmla="*/ 102 h 158"/>
                <a:gd name="T60" fmla="*/ 139 w 529"/>
                <a:gd name="T61" fmla="*/ 108 h 158"/>
                <a:gd name="T62" fmla="*/ 124 w 529"/>
                <a:gd name="T63" fmla="*/ 112 h 158"/>
                <a:gd name="T64" fmla="*/ 132 w 529"/>
                <a:gd name="T65" fmla="*/ 125 h 158"/>
                <a:gd name="T66" fmla="*/ 139 w 529"/>
                <a:gd name="T67" fmla="*/ 138 h 158"/>
                <a:gd name="T68" fmla="*/ 174 w 529"/>
                <a:gd name="T69" fmla="*/ 132 h 158"/>
                <a:gd name="T70" fmla="*/ 204 w 529"/>
                <a:gd name="T71" fmla="*/ 128 h 158"/>
                <a:gd name="T72" fmla="*/ 238 w 529"/>
                <a:gd name="T73" fmla="*/ 136 h 158"/>
                <a:gd name="T74" fmla="*/ 274 w 529"/>
                <a:gd name="T75" fmla="*/ 143 h 158"/>
                <a:gd name="T76" fmla="*/ 270 w 529"/>
                <a:gd name="T77" fmla="*/ 148 h 158"/>
                <a:gd name="T78" fmla="*/ 265 w 529"/>
                <a:gd name="T79" fmla="*/ 153 h 158"/>
                <a:gd name="T80" fmla="*/ 277 w 529"/>
                <a:gd name="T81" fmla="*/ 156 h 158"/>
                <a:gd name="T82" fmla="*/ 333 w 529"/>
                <a:gd name="T83" fmla="*/ 141 h 158"/>
                <a:gd name="T84" fmla="*/ 438 w 529"/>
                <a:gd name="T85" fmla="*/ 129 h 158"/>
                <a:gd name="T86" fmla="*/ 483 w 529"/>
                <a:gd name="T87" fmla="*/ 121 h 158"/>
                <a:gd name="T88" fmla="*/ 515 w 529"/>
                <a:gd name="T89" fmla="*/ 108 h 158"/>
                <a:gd name="T90" fmla="*/ 529 w 529"/>
                <a:gd name="T91" fmla="*/ 100 h 158"/>
                <a:gd name="T92" fmla="*/ 524 w 529"/>
                <a:gd name="T93" fmla="*/ 98 h 158"/>
                <a:gd name="T94" fmla="*/ 507 w 529"/>
                <a:gd name="T95" fmla="*/ 101 h 158"/>
                <a:gd name="T96" fmla="*/ 512 w 529"/>
                <a:gd name="T97" fmla="*/ 9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29" h="158">
                  <a:moveTo>
                    <a:pt x="512" y="94"/>
                  </a:moveTo>
                  <a:cubicBezTo>
                    <a:pt x="514" y="93"/>
                    <a:pt x="515" y="92"/>
                    <a:pt x="518" y="92"/>
                  </a:cubicBezTo>
                  <a:cubicBezTo>
                    <a:pt x="521" y="92"/>
                    <a:pt x="524" y="93"/>
                    <a:pt x="526" y="93"/>
                  </a:cubicBezTo>
                  <a:cubicBezTo>
                    <a:pt x="528" y="93"/>
                    <a:pt x="528" y="92"/>
                    <a:pt x="528" y="91"/>
                  </a:cubicBezTo>
                  <a:cubicBezTo>
                    <a:pt x="528" y="90"/>
                    <a:pt x="528" y="88"/>
                    <a:pt x="526" y="86"/>
                  </a:cubicBezTo>
                  <a:cubicBezTo>
                    <a:pt x="524" y="85"/>
                    <a:pt x="521" y="84"/>
                    <a:pt x="520" y="83"/>
                  </a:cubicBezTo>
                  <a:cubicBezTo>
                    <a:pt x="519" y="82"/>
                    <a:pt x="511" y="79"/>
                    <a:pt x="506" y="76"/>
                  </a:cubicBezTo>
                  <a:cubicBezTo>
                    <a:pt x="500" y="74"/>
                    <a:pt x="489" y="69"/>
                    <a:pt x="483" y="67"/>
                  </a:cubicBezTo>
                  <a:cubicBezTo>
                    <a:pt x="476" y="65"/>
                    <a:pt x="464" y="61"/>
                    <a:pt x="460" y="60"/>
                  </a:cubicBezTo>
                  <a:cubicBezTo>
                    <a:pt x="456" y="58"/>
                    <a:pt x="450" y="55"/>
                    <a:pt x="437" y="52"/>
                  </a:cubicBezTo>
                  <a:cubicBezTo>
                    <a:pt x="424" y="49"/>
                    <a:pt x="398" y="43"/>
                    <a:pt x="385" y="42"/>
                  </a:cubicBezTo>
                  <a:cubicBezTo>
                    <a:pt x="372" y="40"/>
                    <a:pt x="357" y="39"/>
                    <a:pt x="353" y="38"/>
                  </a:cubicBezTo>
                  <a:cubicBezTo>
                    <a:pt x="349" y="37"/>
                    <a:pt x="346" y="36"/>
                    <a:pt x="344" y="34"/>
                  </a:cubicBezTo>
                  <a:cubicBezTo>
                    <a:pt x="342" y="33"/>
                    <a:pt x="333" y="27"/>
                    <a:pt x="327" y="22"/>
                  </a:cubicBezTo>
                  <a:cubicBezTo>
                    <a:pt x="322" y="16"/>
                    <a:pt x="313" y="8"/>
                    <a:pt x="309" y="5"/>
                  </a:cubicBezTo>
                  <a:cubicBezTo>
                    <a:pt x="305" y="1"/>
                    <a:pt x="303" y="0"/>
                    <a:pt x="300" y="1"/>
                  </a:cubicBezTo>
                  <a:cubicBezTo>
                    <a:pt x="297" y="2"/>
                    <a:pt x="296" y="5"/>
                    <a:pt x="294" y="6"/>
                  </a:cubicBezTo>
                  <a:cubicBezTo>
                    <a:pt x="292" y="7"/>
                    <a:pt x="290" y="10"/>
                    <a:pt x="290" y="10"/>
                  </a:cubicBezTo>
                  <a:cubicBezTo>
                    <a:pt x="289" y="11"/>
                    <a:pt x="287" y="12"/>
                    <a:pt x="286" y="13"/>
                  </a:cubicBezTo>
                  <a:cubicBezTo>
                    <a:pt x="285" y="14"/>
                    <a:pt x="283" y="16"/>
                    <a:pt x="281" y="17"/>
                  </a:cubicBezTo>
                  <a:cubicBezTo>
                    <a:pt x="280" y="19"/>
                    <a:pt x="280" y="20"/>
                    <a:pt x="278" y="21"/>
                  </a:cubicBezTo>
                  <a:cubicBezTo>
                    <a:pt x="276" y="21"/>
                    <a:pt x="276" y="23"/>
                    <a:pt x="274" y="24"/>
                  </a:cubicBezTo>
                  <a:cubicBezTo>
                    <a:pt x="272" y="24"/>
                    <a:pt x="272" y="27"/>
                    <a:pt x="270" y="27"/>
                  </a:cubicBezTo>
                  <a:cubicBezTo>
                    <a:pt x="268" y="28"/>
                    <a:pt x="268" y="30"/>
                    <a:pt x="266" y="30"/>
                  </a:cubicBezTo>
                  <a:cubicBezTo>
                    <a:pt x="265" y="31"/>
                    <a:pt x="263" y="34"/>
                    <a:pt x="264" y="35"/>
                  </a:cubicBezTo>
                  <a:cubicBezTo>
                    <a:pt x="265" y="36"/>
                    <a:pt x="271" y="36"/>
                    <a:pt x="274" y="37"/>
                  </a:cubicBezTo>
                  <a:cubicBezTo>
                    <a:pt x="278" y="37"/>
                    <a:pt x="280" y="38"/>
                    <a:pt x="280" y="38"/>
                  </a:cubicBezTo>
                  <a:cubicBezTo>
                    <a:pt x="280" y="38"/>
                    <a:pt x="254" y="40"/>
                    <a:pt x="234" y="41"/>
                  </a:cubicBezTo>
                  <a:cubicBezTo>
                    <a:pt x="213" y="43"/>
                    <a:pt x="172" y="48"/>
                    <a:pt x="162" y="50"/>
                  </a:cubicBezTo>
                  <a:cubicBezTo>
                    <a:pt x="162" y="50"/>
                    <a:pt x="153" y="47"/>
                    <a:pt x="150" y="46"/>
                  </a:cubicBezTo>
                  <a:cubicBezTo>
                    <a:pt x="146" y="45"/>
                    <a:pt x="141" y="44"/>
                    <a:pt x="136" y="45"/>
                  </a:cubicBezTo>
                  <a:cubicBezTo>
                    <a:pt x="130" y="47"/>
                    <a:pt x="128" y="49"/>
                    <a:pt x="128" y="51"/>
                  </a:cubicBezTo>
                  <a:cubicBezTo>
                    <a:pt x="128" y="53"/>
                    <a:pt x="132" y="53"/>
                    <a:pt x="134" y="53"/>
                  </a:cubicBezTo>
                  <a:cubicBezTo>
                    <a:pt x="136" y="53"/>
                    <a:pt x="137" y="54"/>
                    <a:pt x="138" y="56"/>
                  </a:cubicBezTo>
                  <a:cubicBezTo>
                    <a:pt x="138" y="56"/>
                    <a:pt x="118" y="60"/>
                    <a:pt x="110" y="61"/>
                  </a:cubicBezTo>
                  <a:cubicBezTo>
                    <a:pt x="102" y="63"/>
                    <a:pt x="91" y="65"/>
                    <a:pt x="89" y="65"/>
                  </a:cubicBezTo>
                  <a:cubicBezTo>
                    <a:pt x="88" y="65"/>
                    <a:pt x="82" y="62"/>
                    <a:pt x="78" y="61"/>
                  </a:cubicBezTo>
                  <a:cubicBezTo>
                    <a:pt x="75" y="59"/>
                    <a:pt x="71" y="58"/>
                    <a:pt x="69" y="57"/>
                  </a:cubicBezTo>
                  <a:cubicBezTo>
                    <a:pt x="68" y="56"/>
                    <a:pt x="48" y="44"/>
                    <a:pt x="41" y="40"/>
                  </a:cubicBezTo>
                  <a:cubicBezTo>
                    <a:pt x="34" y="36"/>
                    <a:pt x="18" y="29"/>
                    <a:pt x="13" y="26"/>
                  </a:cubicBezTo>
                  <a:cubicBezTo>
                    <a:pt x="8" y="24"/>
                    <a:pt x="5" y="23"/>
                    <a:pt x="3" y="25"/>
                  </a:cubicBezTo>
                  <a:cubicBezTo>
                    <a:pt x="1" y="26"/>
                    <a:pt x="3" y="30"/>
                    <a:pt x="3" y="31"/>
                  </a:cubicBezTo>
                  <a:cubicBezTo>
                    <a:pt x="3" y="33"/>
                    <a:pt x="4" y="36"/>
                    <a:pt x="5" y="38"/>
                  </a:cubicBezTo>
                  <a:cubicBezTo>
                    <a:pt x="6" y="40"/>
                    <a:pt x="7" y="44"/>
                    <a:pt x="7" y="45"/>
                  </a:cubicBezTo>
                  <a:cubicBezTo>
                    <a:pt x="7" y="47"/>
                    <a:pt x="9" y="50"/>
                    <a:pt x="10" y="51"/>
                  </a:cubicBezTo>
                  <a:cubicBezTo>
                    <a:pt x="11" y="52"/>
                    <a:pt x="11" y="56"/>
                    <a:pt x="11" y="57"/>
                  </a:cubicBezTo>
                  <a:cubicBezTo>
                    <a:pt x="11" y="59"/>
                    <a:pt x="12" y="62"/>
                    <a:pt x="13" y="63"/>
                  </a:cubicBezTo>
                  <a:cubicBezTo>
                    <a:pt x="14" y="65"/>
                    <a:pt x="14" y="71"/>
                    <a:pt x="16" y="74"/>
                  </a:cubicBezTo>
                  <a:cubicBezTo>
                    <a:pt x="17" y="77"/>
                    <a:pt x="18" y="82"/>
                    <a:pt x="17" y="84"/>
                  </a:cubicBezTo>
                  <a:cubicBezTo>
                    <a:pt x="16" y="87"/>
                    <a:pt x="15" y="89"/>
                    <a:pt x="15" y="91"/>
                  </a:cubicBezTo>
                  <a:cubicBezTo>
                    <a:pt x="14" y="92"/>
                    <a:pt x="14" y="96"/>
                    <a:pt x="13" y="97"/>
                  </a:cubicBezTo>
                  <a:cubicBezTo>
                    <a:pt x="12" y="98"/>
                    <a:pt x="11" y="102"/>
                    <a:pt x="11" y="104"/>
                  </a:cubicBezTo>
                  <a:cubicBezTo>
                    <a:pt x="11" y="106"/>
                    <a:pt x="10" y="110"/>
                    <a:pt x="9" y="112"/>
                  </a:cubicBezTo>
                  <a:cubicBezTo>
                    <a:pt x="8" y="115"/>
                    <a:pt x="6" y="119"/>
                    <a:pt x="6" y="121"/>
                  </a:cubicBezTo>
                  <a:cubicBezTo>
                    <a:pt x="5" y="123"/>
                    <a:pt x="4" y="125"/>
                    <a:pt x="3" y="127"/>
                  </a:cubicBezTo>
                  <a:cubicBezTo>
                    <a:pt x="2" y="129"/>
                    <a:pt x="1" y="132"/>
                    <a:pt x="1" y="133"/>
                  </a:cubicBezTo>
                  <a:cubicBezTo>
                    <a:pt x="1" y="134"/>
                    <a:pt x="0" y="138"/>
                    <a:pt x="9" y="136"/>
                  </a:cubicBezTo>
                  <a:cubicBezTo>
                    <a:pt x="17" y="134"/>
                    <a:pt x="42" y="122"/>
                    <a:pt x="49" y="119"/>
                  </a:cubicBezTo>
                  <a:cubicBezTo>
                    <a:pt x="56" y="115"/>
                    <a:pt x="72" y="109"/>
                    <a:pt x="77" y="107"/>
                  </a:cubicBezTo>
                  <a:cubicBezTo>
                    <a:pt x="82" y="105"/>
                    <a:pt x="88" y="102"/>
                    <a:pt x="94" y="102"/>
                  </a:cubicBezTo>
                  <a:cubicBezTo>
                    <a:pt x="99" y="102"/>
                    <a:pt x="115" y="103"/>
                    <a:pt x="121" y="104"/>
                  </a:cubicBezTo>
                  <a:cubicBezTo>
                    <a:pt x="127" y="105"/>
                    <a:pt x="139" y="108"/>
                    <a:pt x="139" y="108"/>
                  </a:cubicBezTo>
                  <a:cubicBezTo>
                    <a:pt x="139" y="108"/>
                    <a:pt x="134" y="109"/>
                    <a:pt x="130" y="110"/>
                  </a:cubicBezTo>
                  <a:cubicBezTo>
                    <a:pt x="126" y="110"/>
                    <a:pt x="124" y="110"/>
                    <a:pt x="124" y="112"/>
                  </a:cubicBezTo>
                  <a:cubicBezTo>
                    <a:pt x="124" y="113"/>
                    <a:pt x="127" y="118"/>
                    <a:pt x="127" y="119"/>
                  </a:cubicBezTo>
                  <a:cubicBezTo>
                    <a:pt x="128" y="121"/>
                    <a:pt x="130" y="124"/>
                    <a:pt x="132" y="125"/>
                  </a:cubicBezTo>
                  <a:cubicBezTo>
                    <a:pt x="133" y="126"/>
                    <a:pt x="135" y="131"/>
                    <a:pt x="136" y="133"/>
                  </a:cubicBezTo>
                  <a:cubicBezTo>
                    <a:pt x="136" y="134"/>
                    <a:pt x="138" y="136"/>
                    <a:pt x="139" y="138"/>
                  </a:cubicBezTo>
                  <a:cubicBezTo>
                    <a:pt x="139" y="140"/>
                    <a:pt x="141" y="143"/>
                    <a:pt x="147" y="142"/>
                  </a:cubicBezTo>
                  <a:cubicBezTo>
                    <a:pt x="153" y="141"/>
                    <a:pt x="169" y="135"/>
                    <a:pt x="174" y="132"/>
                  </a:cubicBezTo>
                  <a:cubicBezTo>
                    <a:pt x="180" y="130"/>
                    <a:pt x="191" y="126"/>
                    <a:pt x="193" y="126"/>
                  </a:cubicBezTo>
                  <a:cubicBezTo>
                    <a:pt x="195" y="125"/>
                    <a:pt x="203" y="127"/>
                    <a:pt x="204" y="128"/>
                  </a:cubicBezTo>
                  <a:cubicBezTo>
                    <a:pt x="206" y="130"/>
                    <a:pt x="208" y="131"/>
                    <a:pt x="210" y="131"/>
                  </a:cubicBezTo>
                  <a:cubicBezTo>
                    <a:pt x="213" y="131"/>
                    <a:pt x="232" y="135"/>
                    <a:pt x="238" y="136"/>
                  </a:cubicBezTo>
                  <a:cubicBezTo>
                    <a:pt x="244" y="137"/>
                    <a:pt x="265" y="140"/>
                    <a:pt x="276" y="141"/>
                  </a:cubicBezTo>
                  <a:cubicBezTo>
                    <a:pt x="276" y="141"/>
                    <a:pt x="275" y="142"/>
                    <a:pt x="274" y="143"/>
                  </a:cubicBezTo>
                  <a:cubicBezTo>
                    <a:pt x="274" y="144"/>
                    <a:pt x="273" y="144"/>
                    <a:pt x="272" y="145"/>
                  </a:cubicBezTo>
                  <a:cubicBezTo>
                    <a:pt x="271" y="146"/>
                    <a:pt x="272" y="147"/>
                    <a:pt x="270" y="148"/>
                  </a:cubicBezTo>
                  <a:cubicBezTo>
                    <a:pt x="269" y="148"/>
                    <a:pt x="268" y="149"/>
                    <a:pt x="267" y="150"/>
                  </a:cubicBezTo>
                  <a:cubicBezTo>
                    <a:pt x="267" y="151"/>
                    <a:pt x="266" y="151"/>
                    <a:pt x="265" y="153"/>
                  </a:cubicBezTo>
                  <a:cubicBezTo>
                    <a:pt x="264" y="154"/>
                    <a:pt x="263" y="156"/>
                    <a:pt x="263" y="157"/>
                  </a:cubicBezTo>
                  <a:cubicBezTo>
                    <a:pt x="264" y="158"/>
                    <a:pt x="269" y="158"/>
                    <a:pt x="277" y="156"/>
                  </a:cubicBezTo>
                  <a:cubicBezTo>
                    <a:pt x="285" y="153"/>
                    <a:pt x="304" y="145"/>
                    <a:pt x="309" y="141"/>
                  </a:cubicBezTo>
                  <a:cubicBezTo>
                    <a:pt x="309" y="141"/>
                    <a:pt x="323" y="141"/>
                    <a:pt x="333" y="141"/>
                  </a:cubicBezTo>
                  <a:cubicBezTo>
                    <a:pt x="344" y="140"/>
                    <a:pt x="384" y="137"/>
                    <a:pt x="395" y="136"/>
                  </a:cubicBezTo>
                  <a:cubicBezTo>
                    <a:pt x="406" y="136"/>
                    <a:pt x="430" y="132"/>
                    <a:pt x="438" y="129"/>
                  </a:cubicBezTo>
                  <a:cubicBezTo>
                    <a:pt x="446" y="127"/>
                    <a:pt x="458" y="124"/>
                    <a:pt x="461" y="124"/>
                  </a:cubicBezTo>
                  <a:cubicBezTo>
                    <a:pt x="465" y="124"/>
                    <a:pt x="477" y="122"/>
                    <a:pt x="483" y="121"/>
                  </a:cubicBezTo>
                  <a:cubicBezTo>
                    <a:pt x="489" y="119"/>
                    <a:pt x="500" y="114"/>
                    <a:pt x="503" y="113"/>
                  </a:cubicBezTo>
                  <a:cubicBezTo>
                    <a:pt x="506" y="112"/>
                    <a:pt x="511" y="110"/>
                    <a:pt x="515" y="108"/>
                  </a:cubicBezTo>
                  <a:cubicBezTo>
                    <a:pt x="519" y="107"/>
                    <a:pt x="525" y="104"/>
                    <a:pt x="526" y="103"/>
                  </a:cubicBezTo>
                  <a:cubicBezTo>
                    <a:pt x="528" y="102"/>
                    <a:pt x="529" y="102"/>
                    <a:pt x="529" y="100"/>
                  </a:cubicBezTo>
                  <a:cubicBezTo>
                    <a:pt x="529" y="99"/>
                    <a:pt x="528" y="98"/>
                    <a:pt x="527" y="98"/>
                  </a:cubicBezTo>
                  <a:cubicBezTo>
                    <a:pt x="526" y="98"/>
                    <a:pt x="525" y="97"/>
                    <a:pt x="524" y="98"/>
                  </a:cubicBezTo>
                  <a:cubicBezTo>
                    <a:pt x="523" y="98"/>
                    <a:pt x="520" y="100"/>
                    <a:pt x="517" y="100"/>
                  </a:cubicBezTo>
                  <a:cubicBezTo>
                    <a:pt x="514" y="101"/>
                    <a:pt x="508" y="101"/>
                    <a:pt x="507" y="101"/>
                  </a:cubicBezTo>
                  <a:cubicBezTo>
                    <a:pt x="505" y="101"/>
                    <a:pt x="504" y="101"/>
                    <a:pt x="504" y="100"/>
                  </a:cubicBezTo>
                  <a:cubicBezTo>
                    <a:pt x="505" y="100"/>
                    <a:pt x="510" y="95"/>
                    <a:pt x="512" y="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 userDrawn="1"/>
          </p:nvSpPr>
          <p:spPr bwMode="auto">
            <a:xfrm>
              <a:off x="2563812" y="1836737"/>
              <a:ext cx="1906588" cy="1874838"/>
            </a:xfrm>
            <a:prstGeom prst="rect">
              <a:avLst/>
            </a:prstGeom>
            <a:solidFill>
              <a:srgbClr val="139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2719387" y="2033587"/>
              <a:ext cx="1449388" cy="1331913"/>
            </a:xfrm>
            <a:custGeom>
              <a:avLst/>
              <a:gdLst>
                <a:gd name="T0" fmla="*/ 291 w 456"/>
                <a:gd name="T1" fmla="*/ 397 h 419"/>
                <a:gd name="T2" fmla="*/ 243 w 456"/>
                <a:gd name="T3" fmla="*/ 386 h 419"/>
                <a:gd name="T4" fmla="*/ 196 w 456"/>
                <a:gd name="T5" fmla="*/ 379 h 419"/>
                <a:gd name="T6" fmla="*/ 147 w 456"/>
                <a:gd name="T7" fmla="*/ 337 h 419"/>
                <a:gd name="T8" fmla="*/ 122 w 456"/>
                <a:gd name="T9" fmla="*/ 287 h 419"/>
                <a:gd name="T10" fmla="*/ 156 w 456"/>
                <a:gd name="T11" fmla="*/ 325 h 419"/>
                <a:gd name="T12" fmla="*/ 131 w 456"/>
                <a:gd name="T13" fmla="*/ 279 h 419"/>
                <a:gd name="T14" fmla="*/ 157 w 456"/>
                <a:gd name="T15" fmla="*/ 307 h 419"/>
                <a:gd name="T16" fmla="*/ 135 w 456"/>
                <a:gd name="T17" fmla="*/ 274 h 419"/>
                <a:gd name="T18" fmla="*/ 164 w 456"/>
                <a:gd name="T19" fmla="*/ 300 h 419"/>
                <a:gd name="T20" fmla="*/ 141 w 456"/>
                <a:gd name="T21" fmla="*/ 271 h 419"/>
                <a:gd name="T22" fmla="*/ 169 w 456"/>
                <a:gd name="T23" fmla="*/ 295 h 419"/>
                <a:gd name="T24" fmla="*/ 145 w 456"/>
                <a:gd name="T25" fmla="*/ 264 h 419"/>
                <a:gd name="T26" fmla="*/ 174 w 456"/>
                <a:gd name="T27" fmla="*/ 289 h 419"/>
                <a:gd name="T28" fmla="*/ 149 w 456"/>
                <a:gd name="T29" fmla="*/ 263 h 419"/>
                <a:gd name="T30" fmla="*/ 179 w 456"/>
                <a:gd name="T31" fmla="*/ 286 h 419"/>
                <a:gd name="T32" fmla="*/ 155 w 456"/>
                <a:gd name="T33" fmla="*/ 260 h 419"/>
                <a:gd name="T34" fmla="*/ 186 w 456"/>
                <a:gd name="T35" fmla="*/ 254 h 419"/>
                <a:gd name="T36" fmla="*/ 237 w 456"/>
                <a:gd name="T37" fmla="*/ 271 h 419"/>
                <a:gd name="T38" fmla="*/ 297 w 456"/>
                <a:gd name="T39" fmla="*/ 305 h 419"/>
                <a:gd name="T40" fmla="*/ 192 w 456"/>
                <a:gd name="T41" fmla="*/ 254 h 419"/>
                <a:gd name="T42" fmla="*/ 263 w 456"/>
                <a:gd name="T43" fmla="*/ 265 h 419"/>
                <a:gd name="T44" fmla="*/ 334 w 456"/>
                <a:gd name="T45" fmla="*/ 271 h 419"/>
                <a:gd name="T46" fmla="*/ 266 w 456"/>
                <a:gd name="T47" fmla="*/ 264 h 419"/>
                <a:gd name="T48" fmla="*/ 194 w 456"/>
                <a:gd name="T49" fmla="*/ 251 h 419"/>
                <a:gd name="T50" fmla="*/ 273 w 456"/>
                <a:gd name="T51" fmla="*/ 254 h 419"/>
                <a:gd name="T52" fmla="*/ 354 w 456"/>
                <a:gd name="T53" fmla="*/ 225 h 419"/>
                <a:gd name="T54" fmla="*/ 378 w 456"/>
                <a:gd name="T55" fmla="*/ 209 h 419"/>
                <a:gd name="T56" fmla="*/ 429 w 456"/>
                <a:gd name="T57" fmla="*/ 198 h 419"/>
                <a:gd name="T58" fmla="*/ 422 w 456"/>
                <a:gd name="T59" fmla="*/ 129 h 419"/>
                <a:gd name="T60" fmla="*/ 236 w 456"/>
                <a:gd name="T61" fmla="*/ 0 h 419"/>
                <a:gd name="T62" fmla="*/ 332 w 456"/>
                <a:gd name="T63" fmla="*/ 82 h 419"/>
                <a:gd name="T64" fmla="*/ 400 w 456"/>
                <a:gd name="T65" fmla="*/ 117 h 419"/>
                <a:gd name="T66" fmla="*/ 439 w 456"/>
                <a:gd name="T67" fmla="*/ 181 h 419"/>
                <a:gd name="T68" fmla="*/ 391 w 456"/>
                <a:gd name="T69" fmla="*/ 205 h 419"/>
                <a:gd name="T70" fmla="*/ 367 w 456"/>
                <a:gd name="T71" fmla="*/ 179 h 419"/>
                <a:gd name="T72" fmla="*/ 287 w 456"/>
                <a:gd name="T73" fmla="*/ 168 h 419"/>
                <a:gd name="T74" fmla="*/ 131 w 456"/>
                <a:gd name="T75" fmla="*/ 115 h 419"/>
                <a:gd name="T76" fmla="*/ 257 w 456"/>
                <a:gd name="T77" fmla="*/ 166 h 419"/>
                <a:gd name="T78" fmla="*/ 332 w 456"/>
                <a:gd name="T79" fmla="*/ 176 h 419"/>
                <a:gd name="T80" fmla="*/ 382 w 456"/>
                <a:gd name="T81" fmla="*/ 188 h 419"/>
                <a:gd name="T82" fmla="*/ 394 w 456"/>
                <a:gd name="T83" fmla="*/ 198 h 419"/>
                <a:gd name="T84" fmla="*/ 379 w 456"/>
                <a:gd name="T85" fmla="*/ 206 h 419"/>
                <a:gd name="T86" fmla="*/ 371 w 456"/>
                <a:gd name="T87" fmla="*/ 205 h 419"/>
                <a:gd name="T88" fmla="*/ 364 w 456"/>
                <a:gd name="T89" fmla="*/ 201 h 419"/>
                <a:gd name="T90" fmla="*/ 367 w 456"/>
                <a:gd name="T91" fmla="*/ 192 h 419"/>
                <a:gd name="T92" fmla="*/ 355 w 456"/>
                <a:gd name="T93" fmla="*/ 188 h 419"/>
                <a:gd name="T94" fmla="*/ 350 w 456"/>
                <a:gd name="T95" fmla="*/ 192 h 419"/>
                <a:gd name="T96" fmla="*/ 323 w 456"/>
                <a:gd name="T97" fmla="*/ 187 h 419"/>
                <a:gd name="T98" fmla="*/ 263 w 456"/>
                <a:gd name="T99" fmla="*/ 181 h 419"/>
                <a:gd name="T100" fmla="*/ 221 w 456"/>
                <a:gd name="T101" fmla="*/ 173 h 419"/>
                <a:gd name="T102" fmla="*/ 93 w 456"/>
                <a:gd name="T103" fmla="*/ 206 h 419"/>
                <a:gd name="T104" fmla="*/ 157 w 456"/>
                <a:gd name="T105" fmla="*/ 398 h 419"/>
                <a:gd name="T106" fmla="*/ 189 w 456"/>
                <a:gd name="T107" fmla="*/ 401 h 419"/>
                <a:gd name="T108" fmla="*/ 227 w 456"/>
                <a:gd name="T109" fmla="*/ 415 h 419"/>
                <a:gd name="T110" fmla="*/ 291 w 456"/>
                <a:gd name="T111" fmla="*/ 397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6" h="419">
                  <a:moveTo>
                    <a:pt x="291" y="397"/>
                  </a:moveTo>
                  <a:cubicBezTo>
                    <a:pt x="288" y="384"/>
                    <a:pt x="257" y="388"/>
                    <a:pt x="243" y="386"/>
                  </a:cubicBezTo>
                  <a:cubicBezTo>
                    <a:pt x="224" y="382"/>
                    <a:pt x="213" y="386"/>
                    <a:pt x="196" y="379"/>
                  </a:cubicBezTo>
                  <a:cubicBezTo>
                    <a:pt x="177" y="370"/>
                    <a:pt x="161" y="350"/>
                    <a:pt x="147" y="337"/>
                  </a:cubicBezTo>
                  <a:cubicBezTo>
                    <a:pt x="136" y="328"/>
                    <a:pt x="108" y="313"/>
                    <a:pt x="122" y="287"/>
                  </a:cubicBezTo>
                  <a:cubicBezTo>
                    <a:pt x="137" y="299"/>
                    <a:pt x="126" y="302"/>
                    <a:pt x="156" y="325"/>
                  </a:cubicBezTo>
                  <a:cubicBezTo>
                    <a:pt x="142" y="311"/>
                    <a:pt x="124" y="283"/>
                    <a:pt x="131" y="279"/>
                  </a:cubicBezTo>
                  <a:cubicBezTo>
                    <a:pt x="135" y="295"/>
                    <a:pt x="141" y="296"/>
                    <a:pt x="157" y="307"/>
                  </a:cubicBezTo>
                  <a:cubicBezTo>
                    <a:pt x="142" y="296"/>
                    <a:pt x="140" y="289"/>
                    <a:pt x="135" y="274"/>
                  </a:cubicBezTo>
                  <a:cubicBezTo>
                    <a:pt x="141" y="288"/>
                    <a:pt x="150" y="292"/>
                    <a:pt x="164" y="300"/>
                  </a:cubicBezTo>
                  <a:cubicBezTo>
                    <a:pt x="145" y="288"/>
                    <a:pt x="139" y="278"/>
                    <a:pt x="141" y="271"/>
                  </a:cubicBezTo>
                  <a:cubicBezTo>
                    <a:pt x="143" y="280"/>
                    <a:pt x="159" y="287"/>
                    <a:pt x="169" y="295"/>
                  </a:cubicBezTo>
                  <a:cubicBezTo>
                    <a:pt x="155" y="284"/>
                    <a:pt x="151" y="281"/>
                    <a:pt x="145" y="264"/>
                  </a:cubicBezTo>
                  <a:cubicBezTo>
                    <a:pt x="154" y="278"/>
                    <a:pt x="160" y="284"/>
                    <a:pt x="174" y="289"/>
                  </a:cubicBezTo>
                  <a:cubicBezTo>
                    <a:pt x="159" y="282"/>
                    <a:pt x="152" y="276"/>
                    <a:pt x="149" y="263"/>
                  </a:cubicBezTo>
                  <a:cubicBezTo>
                    <a:pt x="158" y="269"/>
                    <a:pt x="164" y="280"/>
                    <a:pt x="179" y="286"/>
                  </a:cubicBezTo>
                  <a:cubicBezTo>
                    <a:pt x="167" y="278"/>
                    <a:pt x="157" y="265"/>
                    <a:pt x="155" y="260"/>
                  </a:cubicBezTo>
                  <a:cubicBezTo>
                    <a:pt x="156" y="258"/>
                    <a:pt x="179" y="252"/>
                    <a:pt x="186" y="254"/>
                  </a:cubicBezTo>
                  <a:cubicBezTo>
                    <a:pt x="216" y="265"/>
                    <a:pt x="221" y="263"/>
                    <a:pt x="237" y="271"/>
                  </a:cubicBezTo>
                  <a:cubicBezTo>
                    <a:pt x="260" y="282"/>
                    <a:pt x="279" y="289"/>
                    <a:pt x="297" y="305"/>
                  </a:cubicBezTo>
                  <a:cubicBezTo>
                    <a:pt x="282" y="283"/>
                    <a:pt x="222" y="260"/>
                    <a:pt x="192" y="254"/>
                  </a:cubicBezTo>
                  <a:cubicBezTo>
                    <a:pt x="217" y="255"/>
                    <a:pt x="240" y="263"/>
                    <a:pt x="263" y="265"/>
                  </a:cubicBezTo>
                  <a:cubicBezTo>
                    <a:pt x="289" y="268"/>
                    <a:pt x="310" y="274"/>
                    <a:pt x="334" y="271"/>
                  </a:cubicBezTo>
                  <a:cubicBezTo>
                    <a:pt x="311" y="268"/>
                    <a:pt x="289" y="269"/>
                    <a:pt x="266" y="264"/>
                  </a:cubicBezTo>
                  <a:cubicBezTo>
                    <a:pt x="242" y="259"/>
                    <a:pt x="218" y="255"/>
                    <a:pt x="194" y="251"/>
                  </a:cubicBezTo>
                  <a:cubicBezTo>
                    <a:pt x="221" y="246"/>
                    <a:pt x="246" y="256"/>
                    <a:pt x="273" y="254"/>
                  </a:cubicBezTo>
                  <a:cubicBezTo>
                    <a:pt x="303" y="252"/>
                    <a:pt x="343" y="235"/>
                    <a:pt x="354" y="225"/>
                  </a:cubicBezTo>
                  <a:cubicBezTo>
                    <a:pt x="363" y="218"/>
                    <a:pt x="365" y="210"/>
                    <a:pt x="378" y="209"/>
                  </a:cubicBezTo>
                  <a:cubicBezTo>
                    <a:pt x="394" y="207"/>
                    <a:pt x="413" y="211"/>
                    <a:pt x="429" y="198"/>
                  </a:cubicBezTo>
                  <a:cubicBezTo>
                    <a:pt x="456" y="176"/>
                    <a:pt x="443" y="145"/>
                    <a:pt x="422" y="129"/>
                  </a:cubicBezTo>
                  <a:cubicBezTo>
                    <a:pt x="360" y="81"/>
                    <a:pt x="274" y="67"/>
                    <a:pt x="236" y="0"/>
                  </a:cubicBezTo>
                  <a:cubicBezTo>
                    <a:pt x="253" y="39"/>
                    <a:pt x="304" y="70"/>
                    <a:pt x="332" y="82"/>
                  </a:cubicBezTo>
                  <a:cubicBezTo>
                    <a:pt x="357" y="92"/>
                    <a:pt x="379" y="103"/>
                    <a:pt x="400" y="117"/>
                  </a:cubicBezTo>
                  <a:cubicBezTo>
                    <a:pt x="429" y="135"/>
                    <a:pt x="447" y="161"/>
                    <a:pt x="439" y="181"/>
                  </a:cubicBezTo>
                  <a:cubicBezTo>
                    <a:pt x="432" y="198"/>
                    <a:pt x="407" y="211"/>
                    <a:pt x="391" y="205"/>
                  </a:cubicBezTo>
                  <a:cubicBezTo>
                    <a:pt x="407" y="199"/>
                    <a:pt x="383" y="185"/>
                    <a:pt x="367" y="179"/>
                  </a:cubicBezTo>
                  <a:cubicBezTo>
                    <a:pt x="344" y="171"/>
                    <a:pt x="313" y="172"/>
                    <a:pt x="287" y="168"/>
                  </a:cubicBezTo>
                  <a:cubicBezTo>
                    <a:pt x="233" y="161"/>
                    <a:pt x="165" y="147"/>
                    <a:pt x="131" y="115"/>
                  </a:cubicBezTo>
                  <a:cubicBezTo>
                    <a:pt x="151" y="147"/>
                    <a:pt x="218" y="157"/>
                    <a:pt x="257" y="166"/>
                  </a:cubicBezTo>
                  <a:cubicBezTo>
                    <a:pt x="281" y="171"/>
                    <a:pt x="308" y="172"/>
                    <a:pt x="332" y="176"/>
                  </a:cubicBezTo>
                  <a:cubicBezTo>
                    <a:pt x="353" y="179"/>
                    <a:pt x="363" y="179"/>
                    <a:pt x="382" y="188"/>
                  </a:cubicBezTo>
                  <a:cubicBezTo>
                    <a:pt x="387" y="190"/>
                    <a:pt x="394" y="194"/>
                    <a:pt x="394" y="198"/>
                  </a:cubicBezTo>
                  <a:cubicBezTo>
                    <a:pt x="393" y="201"/>
                    <a:pt x="393" y="205"/>
                    <a:pt x="379" y="206"/>
                  </a:cubicBezTo>
                  <a:cubicBezTo>
                    <a:pt x="371" y="205"/>
                    <a:pt x="371" y="205"/>
                    <a:pt x="371" y="205"/>
                  </a:cubicBezTo>
                  <a:cubicBezTo>
                    <a:pt x="369" y="204"/>
                    <a:pt x="367" y="202"/>
                    <a:pt x="364" y="201"/>
                  </a:cubicBezTo>
                  <a:cubicBezTo>
                    <a:pt x="367" y="198"/>
                    <a:pt x="368" y="195"/>
                    <a:pt x="367" y="192"/>
                  </a:cubicBezTo>
                  <a:cubicBezTo>
                    <a:pt x="365" y="188"/>
                    <a:pt x="360" y="186"/>
                    <a:pt x="355" y="188"/>
                  </a:cubicBezTo>
                  <a:cubicBezTo>
                    <a:pt x="353" y="189"/>
                    <a:pt x="351" y="190"/>
                    <a:pt x="350" y="192"/>
                  </a:cubicBezTo>
                  <a:cubicBezTo>
                    <a:pt x="335" y="185"/>
                    <a:pt x="344" y="193"/>
                    <a:pt x="323" y="187"/>
                  </a:cubicBezTo>
                  <a:cubicBezTo>
                    <a:pt x="297" y="181"/>
                    <a:pt x="290" y="178"/>
                    <a:pt x="263" y="181"/>
                  </a:cubicBezTo>
                  <a:cubicBezTo>
                    <a:pt x="234" y="184"/>
                    <a:pt x="250" y="176"/>
                    <a:pt x="221" y="173"/>
                  </a:cubicBezTo>
                  <a:cubicBezTo>
                    <a:pt x="193" y="170"/>
                    <a:pt x="159" y="161"/>
                    <a:pt x="93" y="206"/>
                  </a:cubicBezTo>
                  <a:cubicBezTo>
                    <a:pt x="0" y="268"/>
                    <a:pt x="61" y="382"/>
                    <a:pt x="157" y="398"/>
                  </a:cubicBezTo>
                  <a:cubicBezTo>
                    <a:pt x="168" y="400"/>
                    <a:pt x="178" y="398"/>
                    <a:pt x="189" y="401"/>
                  </a:cubicBezTo>
                  <a:cubicBezTo>
                    <a:pt x="199" y="404"/>
                    <a:pt x="217" y="414"/>
                    <a:pt x="227" y="415"/>
                  </a:cubicBezTo>
                  <a:cubicBezTo>
                    <a:pt x="246" y="419"/>
                    <a:pt x="275" y="410"/>
                    <a:pt x="291" y="39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 userDrawn="1"/>
          </p:nvSpPr>
          <p:spPr bwMode="auto">
            <a:xfrm>
              <a:off x="2563812" y="3911600"/>
              <a:ext cx="1906588" cy="18764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2951162" y="4170363"/>
              <a:ext cx="1093788" cy="1331913"/>
            </a:xfrm>
            <a:custGeom>
              <a:avLst/>
              <a:gdLst>
                <a:gd name="T0" fmla="*/ 16 w 344"/>
                <a:gd name="T1" fmla="*/ 44 h 419"/>
                <a:gd name="T2" fmla="*/ 115 w 344"/>
                <a:gd name="T3" fmla="*/ 143 h 419"/>
                <a:gd name="T4" fmla="*/ 170 w 344"/>
                <a:gd name="T5" fmla="*/ 149 h 419"/>
                <a:gd name="T6" fmla="*/ 293 w 344"/>
                <a:gd name="T7" fmla="*/ 25 h 419"/>
                <a:gd name="T8" fmla="*/ 281 w 344"/>
                <a:gd name="T9" fmla="*/ 17 h 419"/>
                <a:gd name="T10" fmla="*/ 285 w 344"/>
                <a:gd name="T11" fmla="*/ 5 h 419"/>
                <a:gd name="T12" fmla="*/ 296 w 344"/>
                <a:gd name="T13" fmla="*/ 3 h 419"/>
                <a:gd name="T14" fmla="*/ 300 w 344"/>
                <a:gd name="T15" fmla="*/ 5 h 419"/>
                <a:gd name="T16" fmla="*/ 316 w 344"/>
                <a:gd name="T17" fmla="*/ 10 h 419"/>
                <a:gd name="T18" fmla="*/ 328 w 344"/>
                <a:gd name="T19" fmla="*/ 14 h 419"/>
                <a:gd name="T20" fmla="*/ 338 w 344"/>
                <a:gd name="T21" fmla="*/ 35 h 419"/>
                <a:gd name="T22" fmla="*/ 336 w 344"/>
                <a:gd name="T23" fmla="*/ 55 h 419"/>
                <a:gd name="T24" fmla="*/ 344 w 344"/>
                <a:gd name="T25" fmla="*/ 69 h 419"/>
                <a:gd name="T26" fmla="*/ 339 w 344"/>
                <a:gd name="T27" fmla="*/ 75 h 419"/>
                <a:gd name="T28" fmla="*/ 321 w 344"/>
                <a:gd name="T29" fmla="*/ 66 h 419"/>
                <a:gd name="T30" fmla="*/ 310 w 344"/>
                <a:gd name="T31" fmla="*/ 94 h 419"/>
                <a:gd name="T32" fmla="*/ 305 w 344"/>
                <a:gd name="T33" fmla="*/ 174 h 419"/>
                <a:gd name="T34" fmla="*/ 192 w 344"/>
                <a:gd name="T35" fmla="*/ 332 h 419"/>
                <a:gd name="T36" fmla="*/ 192 w 344"/>
                <a:gd name="T37" fmla="*/ 343 h 419"/>
                <a:gd name="T38" fmla="*/ 194 w 344"/>
                <a:gd name="T39" fmla="*/ 351 h 419"/>
                <a:gd name="T40" fmla="*/ 194 w 344"/>
                <a:gd name="T41" fmla="*/ 357 h 419"/>
                <a:gd name="T42" fmla="*/ 197 w 344"/>
                <a:gd name="T43" fmla="*/ 367 h 419"/>
                <a:gd name="T44" fmla="*/ 234 w 344"/>
                <a:gd name="T45" fmla="*/ 375 h 419"/>
                <a:gd name="T46" fmla="*/ 228 w 344"/>
                <a:gd name="T47" fmla="*/ 375 h 419"/>
                <a:gd name="T48" fmla="*/ 204 w 344"/>
                <a:gd name="T49" fmla="*/ 379 h 419"/>
                <a:gd name="T50" fmla="*/ 231 w 344"/>
                <a:gd name="T51" fmla="*/ 409 h 419"/>
                <a:gd name="T52" fmla="*/ 191 w 344"/>
                <a:gd name="T53" fmla="*/ 391 h 419"/>
                <a:gd name="T54" fmla="*/ 182 w 344"/>
                <a:gd name="T55" fmla="*/ 408 h 419"/>
                <a:gd name="T56" fmla="*/ 181 w 344"/>
                <a:gd name="T57" fmla="*/ 387 h 419"/>
                <a:gd name="T58" fmla="*/ 170 w 344"/>
                <a:gd name="T59" fmla="*/ 382 h 419"/>
                <a:gd name="T60" fmla="*/ 169 w 344"/>
                <a:gd name="T61" fmla="*/ 377 h 419"/>
                <a:gd name="T62" fmla="*/ 181 w 344"/>
                <a:gd name="T63" fmla="*/ 358 h 419"/>
                <a:gd name="T64" fmla="*/ 146 w 344"/>
                <a:gd name="T65" fmla="*/ 350 h 419"/>
                <a:gd name="T66" fmla="*/ 143 w 344"/>
                <a:gd name="T67" fmla="*/ 358 h 419"/>
                <a:gd name="T68" fmla="*/ 142 w 344"/>
                <a:gd name="T69" fmla="*/ 366 h 419"/>
                <a:gd name="T70" fmla="*/ 141 w 344"/>
                <a:gd name="T71" fmla="*/ 373 h 419"/>
                <a:gd name="T72" fmla="*/ 164 w 344"/>
                <a:gd name="T73" fmla="*/ 383 h 419"/>
                <a:gd name="T74" fmla="*/ 173 w 344"/>
                <a:gd name="T75" fmla="*/ 388 h 419"/>
                <a:gd name="T76" fmla="*/ 144 w 344"/>
                <a:gd name="T77" fmla="*/ 390 h 419"/>
                <a:gd name="T78" fmla="*/ 158 w 344"/>
                <a:gd name="T79" fmla="*/ 419 h 419"/>
                <a:gd name="T80" fmla="*/ 138 w 344"/>
                <a:gd name="T81" fmla="*/ 400 h 419"/>
                <a:gd name="T82" fmla="*/ 128 w 344"/>
                <a:gd name="T83" fmla="*/ 395 h 419"/>
                <a:gd name="T84" fmla="*/ 122 w 344"/>
                <a:gd name="T85" fmla="*/ 392 h 419"/>
                <a:gd name="T86" fmla="*/ 122 w 344"/>
                <a:gd name="T87" fmla="*/ 379 h 419"/>
                <a:gd name="T88" fmla="*/ 108 w 344"/>
                <a:gd name="T89" fmla="*/ 379 h 419"/>
                <a:gd name="T90" fmla="*/ 122 w 344"/>
                <a:gd name="T91" fmla="*/ 372 h 419"/>
                <a:gd name="T92" fmla="*/ 130 w 344"/>
                <a:gd name="T93" fmla="*/ 362 h 419"/>
                <a:gd name="T94" fmla="*/ 62 w 344"/>
                <a:gd name="T95" fmla="*/ 282 h 419"/>
                <a:gd name="T96" fmla="*/ 36 w 344"/>
                <a:gd name="T97" fmla="*/ 187 h 419"/>
                <a:gd name="T98" fmla="*/ 28 w 344"/>
                <a:gd name="T99" fmla="*/ 158 h 419"/>
                <a:gd name="T100" fmla="*/ 15 w 344"/>
                <a:gd name="T101" fmla="*/ 132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4" h="419">
                  <a:moveTo>
                    <a:pt x="1" y="87"/>
                  </a:moveTo>
                  <a:cubicBezTo>
                    <a:pt x="1" y="82"/>
                    <a:pt x="2" y="78"/>
                    <a:pt x="4" y="76"/>
                  </a:cubicBezTo>
                  <a:cubicBezTo>
                    <a:pt x="3" y="73"/>
                    <a:pt x="2" y="69"/>
                    <a:pt x="2" y="66"/>
                  </a:cubicBezTo>
                  <a:cubicBezTo>
                    <a:pt x="2" y="62"/>
                    <a:pt x="2" y="56"/>
                    <a:pt x="4" y="52"/>
                  </a:cubicBezTo>
                  <a:cubicBezTo>
                    <a:pt x="6" y="47"/>
                    <a:pt x="10" y="44"/>
                    <a:pt x="16" y="44"/>
                  </a:cubicBezTo>
                  <a:cubicBezTo>
                    <a:pt x="30" y="43"/>
                    <a:pt x="50" y="60"/>
                    <a:pt x="61" y="70"/>
                  </a:cubicBezTo>
                  <a:cubicBezTo>
                    <a:pt x="63" y="72"/>
                    <a:pt x="64" y="73"/>
                    <a:pt x="65" y="74"/>
                  </a:cubicBezTo>
                  <a:cubicBezTo>
                    <a:pt x="78" y="84"/>
                    <a:pt x="82" y="93"/>
                    <a:pt x="86" y="103"/>
                  </a:cubicBezTo>
                  <a:cubicBezTo>
                    <a:pt x="89" y="109"/>
                    <a:pt x="91" y="116"/>
                    <a:pt x="97" y="124"/>
                  </a:cubicBezTo>
                  <a:cubicBezTo>
                    <a:pt x="99" y="127"/>
                    <a:pt x="112" y="142"/>
                    <a:pt x="115" y="143"/>
                  </a:cubicBezTo>
                  <a:cubicBezTo>
                    <a:pt x="116" y="144"/>
                    <a:pt x="116" y="144"/>
                    <a:pt x="117" y="145"/>
                  </a:cubicBezTo>
                  <a:cubicBezTo>
                    <a:pt x="117" y="147"/>
                    <a:pt x="117" y="148"/>
                    <a:pt x="116" y="149"/>
                  </a:cubicBezTo>
                  <a:cubicBezTo>
                    <a:pt x="116" y="150"/>
                    <a:pt x="115" y="150"/>
                    <a:pt x="115" y="151"/>
                  </a:cubicBezTo>
                  <a:cubicBezTo>
                    <a:pt x="116" y="152"/>
                    <a:pt x="123" y="155"/>
                    <a:pt x="145" y="153"/>
                  </a:cubicBezTo>
                  <a:cubicBezTo>
                    <a:pt x="157" y="152"/>
                    <a:pt x="168" y="150"/>
                    <a:pt x="170" y="149"/>
                  </a:cubicBezTo>
                  <a:cubicBezTo>
                    <a:pt x="198" y="138"/>
                    <a:pt x="209" y="127"/>
                    <a:pt x="219" y="97"/>
                  </a:cubicBezTo>
                  <a:cubicBezTo>
                    <a:pt x="225" y="82"/>
                    <a:pt x="231" y="70"/>
                    <a:pt x="238" y="59"/>
                  </a:cubicBezTo>
                  <a:cubicBezTo>
                    <a:pt x="247" y="45"/>
                    <a:pt x="258" y="35"/>
                    <a:pt x="270" y="30"/>
                  </a:cubicBezTo>
                  <a:cubicBezTo>
                    <a:pt x="275" y="27"/>
                    <a:pt x="281" y="26"/>
                    <a:pt x="287" y="25"/>
                  </a:cubicBezTo>
                  <a:cubicBezTo>
                    <a:pt x="289" y="25"/>
                    <a:pt x="291" y="25"/>
                    <a:pt x="293" y="25"/>
                  </a:cubicBezTo>
                  <a:cubicBezTo>
                    <a:pt x="293" y="24"/>
                    <a:pt x="293" y="24"/>
                    <a:pt x="293" y="24"/>
                  </a:cubicBezTo>
                  <a:cubicBezTo>
                    <a:pt x="293" y="24"/>
                    <a:pt x="293" y="24"/>
                    <a:pt x="293" y="24"/>
                  </a:cubicBezTo>
                  <a:cubicBezTo>
                    <a:pt x="292" y="24"/>
                    <a:pt x="292" y="24"/>
                    <a:pt x="291" y="24"/>
                  </a:cubicBezTo>
                  <a:cubicBezTo>
                    <a:pt x="291" y="24"/>
                    <a:pt x="290" y="24"/>
                    <a:pt x="289" y="24"/>
                  </a:cubicBezTo>
                  <a:cubicBezTo>
                    <a:pt x="285" y="23"/>
                    <a:pt x="283" y="20"/>
                    <a:pt x="281" y="17"/>
                  </a:cubicBezTo>
                  <a:cubicBezTo>
                    <a:pt x="281" y="16"/>
                    <a:pt x="281" y="16"/>
                    <a:pt x="280" y="15"/>
                  </a:cubicBezTo>
                  <a:cubicBezTo>
                    <a:pt x="279" y="13"/>
                    <a:pt x="276" y="9"/>
                    <a:pt x="278" y="7"/>
                  </a:cubicBezTo>
                  <a:cubicBezTo>
                    <a:pt x="278" y="5"/>
                    <a:pt x="279" y="5"/>
                    <a:pt x="281" y="5"/>
                  </a:cubicBezTo>
                  <a:cubicBezTo>
                    <a:pt x="283" y="4"/>
                    <a:pt x="285" y="5"/>
                    <a:pt x="285" y="5"/>
                  </a:cubicBezTo>
                  <a:cubicBezTo>
                    <a:pt x="285" y="5"/>
                    <a:pt x="285" y="5"/>
                    <a:pt x="285" y="5"/>
                  </a:cubicBezTo>
                  <a:cubicBezTo>
                    <a:pt x="286" y="5"/>
                    <a:pt x="287" y="4"/>
                    <a:pt x="287" y="3"/>
                  </a:cubicBezTo>
                  <a:cubicBezTo>
                    <a:pt x="288" y="2"/>
                    <a:pt x="289" y="1"/>
                    <a:pt x="290" y="1"/>
                  </a:cubicBezTo>
                  <a:cubicBezTo>
                    <a:pt x="290" y="1"/>
                    <a:pt x="290" y="1"/>
                    <a:pt x="290" y="1"/>
                  </a:cubicBezTo>
                  <a:cubicBezTo>
                    <a:pt x="291" y="0"/>
                    <a:pt x="292" y="1"/>
                    <a:pt x="293" y="2"/>
                  </a:cubicBezTo>
                  <a:cubicBezTo>
                    <a:pt x="294" y="3"/>
                    <a:pt x="295" y="3"/>
                    <a:pt x="296" y="3"/>
                  </a:cubicBezTo>
                  <a:cubicBezTo>
                    <a:pt x="296" y="3"/>
                    <a:pt x="296" y="3"/>
                    <a:pt x="296" y="3"/>
                  </a:cubicBezTo>
                  <a:cubicBezTo>
                    <a:pt x="297" y="2"/>
                    <a:pt x="298" y="1"/>
                    <a:pt x="299" y="1"/>
                  </a:cubicBezTo>
                  <a:cubicBezTo>
                    <a:pt x="300" y="1"/>
                    <a:pt x="301" y="1"/>
                    <a:pt x="301" y="2"/>
                  </a:cubicBezTo>
                  <a:cubicBezTo>
                    <a:pt x="301" y="3"/>
                    <a:pt x="301" y="3"/>
                    <a:pt x="301" y="4"/>
                  </a:cubicBezTo>
                  <a:cubicBezTo>
                    <a:pt x="300" y="5"/>
                    <a:pt x="300" y="5"/>
                    <a:pt x="300" y="5"/>
                  </a:cubicBezTo>
                  <a:cubicBezTo>
                    <a:pt x="301" y="6"/>
                    <a:pt x="302" y="6"/>
                    <a:pt x="303" y="5"/>
                  </a:cubicBezTo>
                  <a:cubicBezTo>
                    <a:pt x="303" y="4"/>
                    <a:pt x="305" y="3"/>
                    <a:pt x="306" y="3"/>
                  </a:cubicBezTo>
                  <a:cubicBezTo>
                    <a:pt x="308" y="3"/>
                    <a:pt x="310" y="4"/>
                    <a:pt x="312" y="5"/>
                  </a:cubicBezTo>
                  <a:cubicBezTo>
                    <a:pt x="314" y="7"/>
                    <a:pt x="315" y="8"/>
                    <a:pt x="316" y="9"/>
                  </a:cubicBezTo>
                  <a:cubicBezTo>
                    <a:pt x="316" y="10"/>
                    <a:pt x="316" y="10"/>
                    <a:pt x="316" y="10"/>
                  </a:cubicBezTo>
                  <a:cubicBezTo>
                    <a:pt x="317" y="11"/>
                    <a:pt x="318" y="12"/>
                    <a:pt x="318" y="12"/>
                  </a:cubicBezTo>
                  <a:cubicBezTo>
                    <a:pt x="319" y="12"/>
                    <a:pt x="319" y="11"/>
                    <a:pt x="320" y="10"/>
                  </a:cubicBezTo>
                  <a:cubicBezTo>
                    <a:pt x="320" y="10"/>
                    <a:pt x="321" y="9"/>
                    <a:pt x="321" y="9"/>
                  </a:cubicBezTo>
                  <a:cubicBezTo>
                    <a:pt x="323" y="8"/>
                    <a:pt x="324" y="8"/>
                    <a:pt x="326" y="9"/>
                  </a:cubicBezTo>
                  <a:cubicBezTo>
                    <a:pt x="327" y="9"/>
                    <a:pt x="328" y="11"/>
                    <a:pt x="328" y="14"/>
                  </a:cubicBezTo>
                  <a:cubicBezTo>
                    <a:pt x="328" y="15"/>
                    <a:pt x="328" y="16"/>
                    <a:pt x="329" y="18"/>
                  </a:cubicBezTo>
                  <a:cubicBezTo>
                    <a:pt x="331" y="19"/>
                    <a:pt x="332" y="20"/>
                    <a:pt x="332" y="22"/>
                  </a:cubicBezTo>
                  <a:cubicBezTo>
                    <a:pt x="332" y="23"/>
                    <a:pt x="333" y="24"/>
                    <a:pt x="333" y="25"/>
                  </a:cubicBezTo>
                  <a:cubicBezTo>
                    <a:pt x="333" y="25"/>
                    <a:pt x="333" y="26"/>
                    <a:pt x="333" y="27"/>
                  </a:cubicBezTo>
                  <a:cubicBezTo>
                    <a:pt x="334" y="30"/>
                    <a:pt x="336" y="33"/>
                    <a:pt x="338" y="35"/>
                  </a:cubicBezTo>
                  <a:cubicBezTo>
                    <a:pt x="340" y="37"/>
                    <a:pt x="340" y="39"/>
                    <a:pt x="340" y="42"/>
                  </a:cubicBezTo>
                  <a:cubicBezTo>
                    <a:pt x="340" y="42"/>
                    <a:pt x="341" y="43"/>
                    <a:pt x="341" y="44"/>
                  </a:cubicBezTo>
                  <a:cubicBezTo>
                    <a:pt x="341" y="46"/>
                    <a:pt x="341" y="48"/>
                    <a:pt x="339" y="50"/>
                  </a:cubicBezTo>
                  <a:cubicBezTo>
                    <a:pt x="339" y="51"/>
                    <a:pt x="337" y="53"/>
                    <a:pt x="336" y="55"/>
                  </a:cubicBezTo>
                  <a:cubicBezTo>
                    <a:pt x="336" y="55"/>
                    <a:pt x="336" y="55"/>
                    <a:pt x="336" y="55"/>
                  </a:cubicBezTo>
                  <a:cubicBezTo>
                    <a:pt x="335" y="56"/>
                    <a:pt x="335" y="56"/>
                    <a:pt x="335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6" y="56"/>
                    <a:pt x="336" y="56"/>
                    <a:pt x="336" y="56"/>
                  </a:cubicBezTo>
                  <a:cubicBezTo>
                    <a:pt x="339" y="59"/>
                    <a:pt x="343" y="65"/>
                    <a:pt x="344" y="69"/>
                  </a:cubicBezTo>
                  <a:cubicBezTo>
                    <a:pt x="344" y="69"/>
                    <a:pt x="344" y="75"/>
                    <a:pt x="343" y="77"/>
                  </a:cubicBezTo>
                  <a:cubicBezTo>
                    <a:pt x="342" y="77"/>
                    <a:pt x="342" y="77"/>
                    <a:pt x="342" y="77"/>
                  </a:cubicBezTo>
                  <a:cubicBezTo>
                    <a:pt x="341" y="77"/>
                    <a:pt x="341" y="77"/>
                    <a:pt x="340" y="77"/>
                  </a:cubicBezTo>
                  <a:cubicBezTo>
                    <a:pt x="340" y="77"/>
                    <a:pt x="339" y="76"/>
                    <a:pt x="339" y="75"/>
                  </a:cubicBezTo>
                  <a:cubicBezTo>
                    <a:pt x="339" y="75"/>
                    <a:pt x="339" y="75"/>
                    <a:pt x="339" y="75"/>
                  </a:cubicBezTo>
                  <a:cubicBezTo>
                    <a:pt x="338" y="75"/>
                    <a:pt x="335" y="73"/>
                    <a:pt x="334" y="72"/>
                  </a:cubicBezTo>
                  <a:cubicBezTo>
                    <a:pt x="332" y="71"/>
                    <a:pt x="330" y="70"/>
                    <a:pt x="329" y="70"/>
                  </a:cubicBezTo>
                  <a:cubicBezTo>
                    <a:pt x="328" y="69"/>
                    <a:pt x="327" y="69"/>
                    <a:pt x="326" y="69"/>
                  </a:cubicBezTo>
                  <a:cubicBezTo>
                    <a:pt x="325" y="68"/>
                    <a:pt x="324" y="68"/>
                    <a:pt x="323" y="67"/>
                  </a:cubicBezTo>
                  <a:cubicBezTo>
                    <a:pt x="323" y="67"/>
                    <a:pt x="322" y="67"/>
                    <a:pt x="321" y="66"/>
                  </a:cubicBezTo>
                  <a:cubicBezTo>
                    <a:pt x="320" y="69"/>
                    <a:pt x="319" y="72"/>
                    <a:pt x="318" y="74"/>
                  </a:cubicBezTo>
                  <a:cubicBezTo>
                    <a:pt x="319" y="75"/>
                    <a:pt x="319" y="83"/>
                    <a:pt x="317" y="85"/>
                  </a:cubicBezTo>
                  <a:cubicBezTo>
                    <a:pt x="317" y="85"/>
                    <a:pt x="317" y="86"/>
                    <a:pt x="317" y="87"/>
                  </a:cubicBezTo>
                  <a:cubicBezTo>
                    <a:pt x="317" y="89"/>
                    <a:pt x="317" y="91"/>
                    <a:pt x="315" y="93"/>
                  </a:cubicBezTo>
                  <a:cubicBezTo>
                    <a:pt x="313" y="94"/>
                    <a:pt x="311" y="94"/>
                    <a:pt x="310" y="94"/>
                  </a:cubicBezTo>
                  <a:cubicBezTo>
                    <a:pt x="310" y="94"/>
                    <a:pt x="310" y="94"/>
                    <a:pt x="310" y="94"/>
                  </a:cubicBezTo>
                  <a:cubicBezTo>
                    <a:pt x="310" y="95"/>
                    <a:pt x="309" y="96"/>
                    <a:pt x="309" y="96"/>
                  </a:cubicBezTo>
                  <a:cubicBezTo>
                    <a:pt x="307" y="103"/>
                    <a:pt x="305" y="110"/>
                    <a:pt x="305" y="112"/>
                  </a:cubicBezTo>
                  <a:cubicBezTo>
                    <a:pt x="305" y="112"/>
                    <a:pt x="305" y="112"/>
                    <a:pt x="305" y="112"/>
                  </a:cubicBezTo>
                  <a:cubicBezTo>
                    <a:pt x="302" y="133"/>
                    <a:pt x="304" y="154"/>
                    <a:pt x="305" y="174"/>
                  </a:cubicBezTo>
                  <a:cubicBezTo>
                    <a:pt x="307" y="199"/>
                    <a:pt x="309" y="224"/>
                    <a:pt x="303" y="251"/>
                  </a:cubicBezTo>
                  <a:cubicBezTo>
                    <a:pt x="300" y="266"/>
                    <a:pt x="293" y="278"/>
                    <a:pt x="281" y="285"/>
                  </a:cubicBezTo>
                  <a:cubicBezTo>
                    <a:pt x="272" y="292"/>
                    <a:pt x="260" y="294"/>
                    <a:pt x="248" y="298"/>
                  </a:cubicBezTo>
                  <a:cubicBezTo>
                    <a:pt x="230" y="302"/>
                    <a:pt x="212" y="307"/>
                    <a:pt x="200" y="324"/>
                  </a:cubicBezTo>
                  <a:cubicBezTo>
                    <a:pt x="198" y="327"/>
                    <a:pt x="195" y="329"/>
                    <a:pt x="192" y="332"/>
                  </a:cubicBezTo>
                  <a:cubicBezTo>
                    <a:pt x="192" y="332"/>
                    <a:pt x="192" y="333"/>
                    <a:pt x="192" y="333"/>
                  </a:cubicBezTo>
                  <a:cubicBezTo>
                    <a:pt x="192" y="335"/>
                    <a:pt x="192" y="338"/>
                    <a:pt x="191" y="340"/>
                  </a:cubicBezTo>
                  <a:cubicBezTo>
                    <a:pt x="191" y="340"/>
                    <a:pt x="192" y="340"/>
                    <a:pt x="192" y="341"/>
                  </a:cubicBezTo>
                  <a:cubicBezTo>
                    <a:pt x="192" y="341"/>
                    <a:pt x="192" y="342"/>
                    <a:pt x="191" y="342"/>
                  </a:cubicBezTo>
                  <a:cubicBezTo>
                    <a:pt x="192" y="343"/>
                    <a:pt x="192" y="343"/>
                    <a:pt x="192" y="343"/>
                  </a:cubicBezTo>
                  <a:cubicBezTo>
                    <a:pt x="192" y="344"/>
                    <a:pt x="192" y="344"/>
                    <a:pt x="192" y="344"/>
                  </a:cubicBezTo>
                  <a:cubicBezTo>
                    <a:pt x="192" y="345"/>
                    <a:pt x="192" y="346"/>
                    <a:pt x="192" y="346"/>
                  </a:cubicBezTo>
                  <a:cubicBezTo>
                    <a:pt x="192" y="347"/>
                    <a:pt x="193" y="347"/>
                    <a:pt x="193" y="347"/>
                  </a:cubicBezTo>
                  <a:cubicBezTo>
                    <a:pt x="193" y="348"/>
                    <a:pt x="193" y="349"/>
                    <a:pt x="192" y="349"/>
                  </a:cubicBezTo>
                  <a:cubicBezTo>
                    <a:pt x="193" y="350"/>
                    <a:pt x="194" y="351"/>
                    <a:pt x="194" y="351"/>
                  </a:cubicBezTo>
                  <a:cubicBezTo>
                    <a:pt x="194" y="352"/>
                    <a:pt x="193" y="353"/>
                    <a:pt x="193" y="353"/>
                  </a:cubicBezTo>
                  <a:cubicBezTo>
                    <a:pt x="193" y="354"/>
                    <a:pt x="193" y="354"/>
                    <a:pt x="193" y="354"/>
                  </a:cubicBezTo>
                  <a:cubicBezTo>
                    <a:pt x="194" y="354"/>
                    <a:pt x="194" y="354"/>
                    <a:pt x="194" y="354"/>
                  </a:cubicBezTo>
                  <a:cubicBezTo>
                    <a:pt x="194" y="356"/>
                    <a:pt x="194" y="357"/>
                    <a:pt x="193" y="357"/>
                  </a:cubicBezTo>
                  <a:cubicBezTo>
                    <a:pt x="194" y="357"/>
                    <a:pt x="194" y="357"/>
                    <a:pt x="194" y="357"/>
                  </a:cubicBezTo>
                  <a:cubicBezTo>
                    <a:pt x="194" y="358"/>
                    <a:pt x="195" y="358"/>
                    <a:pt x="195" y="358"/>
                  </a:cubicBezTo>
                  <a:cubicBezTo>
                    <a:pt x="195" y="360"/>
                    <a:pt x="195" y="361"/>
                    <a:pt x="194" y="362"/>
                  </a:cubicBezTo>
                  <a:cubicBezTo>
                    <a:pt x="195" y="362"/>
                    <a:pt x="195" y="363"/>
                    <a:pt x="195" y="363"/>
                  </a:cubicBezTo>
                  <a:cubicBezTo>
                    <a:pt x="195" y="364"/>
                    <a:pt x="195" y="364"/>
                    <a:pt x="195" y="365"/>
                  </a:cubicBezTo>
                  <a:cubicBezTo>
                    <a:pt x="196" y="365"/>
                    <a:pt x="196" y="366"/>
                    <a:pt x="197" y="367"/>
                  </a:cubicBezTo>
                  <a:cubicBezTo>
                    <a:pt x="199" y="371"/>
                    <a:pt x="207" y="370"/>
                    <a:pt x="211" y="370"/>
                  </a:cubicBezTo>
                  <a:cubicBezTo>
                    <a:pt x="211" y="370"/>
                    <a:pt x="211" y="370"/>
                    <a:pt x="211" y="370"/>
                  </a:cubicBezTo>
                  <a:cubicBezTo>
                    <a:pt x="213" y="370"/>
                    <a:pt x="215" y="370"/>
                    <a:pt x="217" y="370"/>
                  </a:cubicBezTo>
                  <a:cubicBezTo>
                    <a:pt x="218" y="369"/>
                    <a:pt x="220" y="369"/>
                    <a:pt x="221" y="369"/>
                  </a:cubicBezTo>
                  <a:cubicBezTo>
                    <a:pt x="225" y="369"/>
                    <a:pt x="231" y="369"/>
                    <a:pt x="234" y="375"/>
                  </a:cubicBezTo>
                  <a:cubicBezTo>
                    <a:pt x="234" y="376"/>
                    <a:pt x="234" y="376"/>
                    <a:pt x="234" y="376"/>
                  </a:cubicBezTo>
                  <a:cubicBezTo>
                    <a:pt x="233" y="376"/>
                    <a:pt x="233" y="376"/>
                    <a:pt x="233" y="376"/>
                  </a:cubicBezTo>
                  <a:cubicBezTo>
                    <a:pt x="232" y="376"/>
                    <a:pt x="232" y="376"/>
                    <a:pt x="232" y="376"/>
                  </a:cubicBezTo>
                  <a:cubicBezTo>
                    <a:pt x="231" y="376"/>
                    <a:pt x="230" y="376"/>
                    <a:pt x="229" y="375"/>
                  </a:cubicBezTo>
                  <a:cubicBezTo>
                    <a:pt x="229" y="375"/>
                    <a:pt x="228" y="375"/>
                    <a:pt x="228" y="375"/>
                  </a:cubicBezTo>
                  <a:cubicBezTo>
                    <a:pt x="228" y="375"/>
                    <a:pt x="227" y="375"/>
                    <a:pt x="227" y="376"/>
                  </a:cubicBezTo>
                  <a:cubicBezTo>
                    <a:pt x="226" y="377"/>
                    <a:pt x="223" y="378"/>
                    <a:pt x="221" y="378"/>
                  </a:cubicBezTo>
                  <a:cubicBezTo>
                    <a:pt x="220" y="378"/>
                    <a:pt x="219" y="378"/>
                    <a:pt x="219" y="378"/>
                  </a:cubicBezTo>
                  <a:cubicBezTo>
                    <a:pt x="216" y="379"/>
                    <a:pt x="213" y="380"/>
                    <a:pt x="211" y="380"/>
                  </a:cubicBezTo>
                  <a:cubicBezTo>
                    <a:pt x="208" y="380"/>
                    <a:pt x="206" y="380"/>
                    <a:pt x="204" y="379"/>
                  </a:cubicBezTo>
                  <a:cubicBezTo>
                    <a:pt x="204" y="380"/>
                    <a:pt x="204" y="380"/>
                    <a:pt x="205" y="380"/>
                  </a:cubicBezTo>
                  <a:cubicBezTo>
                    <a:pt x="209" y="385"/>
                    <a:pt x="214" y="389"/>
                    <a:pt x="220" y="390"/>
                  </a:cubicBezTo>
                  <a:cubicBezTo>
                    <a:pt x="229" y="391"/>
                    <a:pt x="231" y="403"/>
                    <a:pt x="232" y="408"/>
                  </a:cubicBezTo>
                  <a:cubicBezTo>
                    <a:pt x="232" y="409"/>
                    <a:pt x="232" y="409"/>
                    <a:pt x="231" y="409"/>
                  </a:cubicBezTo>
                  <a:cubicBezTo>
                    <a:pt x="231" y="409"/>
                    <a:pt x="231" y="409"/>
                    <a:pt x="231" y="409"/>
                  </a:cubicBezTo>
                  <a:cubicBezTo>
                    <a:pt x="230" y="409"/>
                    <a:pt x="230" y="409"/>
                    <a:pt x="230" y="409"/>
                  </a:cubicBezTo>
                  <a:cubicBezTo>
                    <a:pt x="224" y="401"/>
                    <a:pt x="218" y="398"/>
                    <a:pt x="209" y="395"/>
                  </a:cubicBezTo>
                  <a:cubicBezTo>
                    <a:pt x="206" y="394"/>
                    <a:pt x="203" y="393"/>
                    <a:pt x="201" y="391"/>
                  </a:cubicBezTo>
                  <a:cubicBezTo>
                    <a:pt x="198" y="389"/>
                    <a:pt x="196" y="387"/>
                    <a:pt x="192" y="387"/>
                  </a:cubicBezTo>
                  <a:cubicBezTo>
                    <a:pt x="192" y="388"/>
                    <a:pt x="191" y="389"/>
                    <a:pt x="191" y="391"/>
                  </a:cubicBezTo>
                  <a:cubicBezTo>
                    <a:pt x="190" y="393"/>
                    <a:pt x="189" y="394"/>
                    <a:pt x="188" y="396"/>
                  </a:cubicBezTo>
                  <a:cubicBezTo>
                    <a:pt x="188" y="398"/>
                    <a:pt x="187" y="399"/>
                    <a:pt x="187" y="401"/>
                  </a:cubicBezTo>
                  <a:cubicBezTo>
                    <a:pt x="186" y="404"/>
                    <a:pt x="185" y="407"/>
                    <a:pt x="183" y="409"/>
                  </a:cubicBezTo>
                  <a:cubicBezTo>
                    <a:pt x="182" y="409"/>
                    <a:pt x="182" y="409"/>
                    <a:pt x="182" y="409"/>
                  </a:cubicBezTo>
                  <a:cubicBezTo>
                    <a:pt x="182" y="408"/>
                    <a:pt x="182" y="408"/>
                    <a:pt x="182" y="408"/>
                  </a:cubicBezTo>
                  <a:cubicBezTo>
                    <a:pt x="181" y="407"/>
                    <a:pt x="181" y="405"/>
                    <a:pt x="181" y="403"/>
                  </a:cubicBezTo>
                  <a:cubicBezTo>
                    <a:pt x="181" y="402"/>
                    <a:pt x="181" y="401"/>
                    <a:pt x="181" y="401"/>
                  </a:cubicBezTo>
                  <a:cubicBezTo>
                    <a:pt x="181" y="400"/>
                    <a:pt x="181" y="398"/>
                    <a:pt x="181" y="397"/>
                  </a:cubicBezTo>
                  <a:cubicBezTo>
                    <a:pt x="180" y="395"/>
                    <a:pt x="180" y="394"/>
                    <a:pt x="180" y="392"/>
                  </a:cubicBezTo>
                  <a:cubicBezTo>
                    <a:pt x="180" y="390"/>
                    <a:pt x="181" y="388"/>
                    <a:pt x="181" y="387"/>
                  </a:cubicBezTo>
                  <a:cubicBezTo>
                    <a:pt x="182" y="386"/>
                    <a:pt x="183" y="384"/>
                    <a:pt x="183" y="383"/>
                  </a:cubicBezTo>
                  <a:cubicBezTo>
                    <a:pt x="183" y="382"/>
                    <a:pt x="182" y="381"/>
                    <a:pt x="181" y="379"/>
                  </a:cubicBezTo>
                  <a:cubicBezTo>
                    <a:pt x="181" y="378"/>
                    <a:pt x="180" y="377"/>
                    <a:pt x="180" y="376"/>
                  </a:cubicBezTo>
                  <a:cubicBezTo>
                    <a:pt x="178" y="376"/>
                    <a:pt x="178" y="377"/>
                    <a:pt x="177" y="379"/>
                  </a:cubicBezTo>
                  <a:cubicBezTo>
                    <a:pt x="175" y="381"/>
                    <a:pt x="172" y="382"/>
                    <a:pt x="170" y="382"/>
                  </a:cubicBezTo>
                  <a:cubicBezTo>
                    <a:pt x="169" y="382"/>
                    <a:pt x="168" y="382"/>
                    <a:pt x="167" y="382"/>
                  </a:cubicBezTo>
                  <a:cubicBezTo>
                    <a:pt x="166" y="382"/>
                    <a:pt x="166" y="382"/>
                    <a:pt x="166" y="382"/>
                  </a:cubicBezTo>
                  <a:cubicBezTo>
                    <a:pt x="166" y="382"/>
                    <a:pt x="165" y="382"/>
                    <a:pt x="165" y="382"/>
                  </a:cubicBezTo>
                  <a:cubicBezTo>
                    <a:pt x="166" y="381"/>
                    <a:pt x="166" y="381"/>
                    <a:pt x="166" y="381"/>
                  </a:cubicBezTo>
                  <a:cubicBezTo>
                    <a:pt x="167" y="379"/>
                    <a:pt x="168" y="378"/>
                    <a:pt x="169" y="377"/>
                  </a:cubicBezTo>
                  <a:cubicBezTo>
                    <a:pt x="171" y="374"/>
                    <a:pt x="173" y="371"/>
                    <a:pt x="177" y="370"/>
                  </a:cubicBezTo>
                  <a:cubicBezTo>
                    <a:pt x="177" y="370"/>
                    <a:pt x="176" y="369"/>
                    <a:pt x="176" y="368"/>
                  </a:cubicBezTo>
                  <a:cubicBezTo>
                    <a:pt x="177" y="367"/>
                    <a:pt x="178" y="366"/>
                    <a:pt x="180" y="365"/>
                  </a:cubicBezTo>
                  <a:cubicBezTo>
                    <a:pt x="179" y="363"/>
                    <a:pt x="180" y="360"/>
                    <a:pt x="181" y="358"/>
                  </a:cubicBezTo>
                  <a:cubicBezTo>
                    <a:pt x="181" y="358"/>
                    <a:pt x="181" y="358"/>
                    <a:pt x="181" y="358"/>
                  </a:cubicBezTo>
                  <a:cubicBezTo>
                    <a:pt x="180" y="354"/>
                    <a:pt x="179" y="338"/>
                    <a:pt x="179" y="338"/>
                  </a:cubicBezTo>
                  <a:cubicBezTo>
                    <a:pt x="179" y="337"/>
                    <a:pt x="179" y="337"/>
                    <a:pt x="179" y="337"/>
                  </a:cubicBezTo>
                  <a:cubicBezTo>
                    <a:pt x="171" y="340"/>
                    <a:pt x="161" y="342"/>
                    <a:pt x="148" y="343"/>
                  </a:cubicBezTo>
                  <a:cubicBezTo>
                    <a:pt x="148" y="345"/>
                    <a:pt x="147" y="347"/>
                    <a:pt x="145" y="348"/>
                  </a:cubicBezTo>
                  <a:cubicBezTo>
                    <a:pt x="146" y="349"/>
                    <a:pt x="146" y="349"/>
                    <a:pt x="146" y="350"/>
                  </a:cubicBezTo>
                  <a:cubicBezTo>
                    <a:pt x="146" y="350"/>
                    <a:pt x="146" y="351"/>
                    <a:pt x="145" y="351"/>
                  </a:cubicBezTo>
                  <a:cubicBezTo>
                    <a:pt x="145" y="352"/>
                    <a:pt x="145" y="352"/>
                    <a:pt x="145" y="352"/>
                  </a:cubicBezTo>
                  <a:cubicBezTo>
                    <a:pt x="145" y="353"/>
                    <a:pt x="145" y="354"/>
                    <a:pt x="144" y="355"/>
                  </a:cubicBezTo>
                  <a:cubicBezTo>
                    <a:pt x="144" y="355"/>
                    <a:pt x="145" y="356"/>
                    <a:pt x="145" y="356"/>
                  </a:cubicBezTo>
                  <a:cubicBezTo>
                    <a:pt x="145" y="357"/>
                    <a:pt x="144" y="358"/>
                    <a:pt x="143" y="358"/>
                  </a:cubicBezTo>
                  <a:cubicBezTo>
                    <a:pt x="144" y="358"/>
                    <a:pt x="144" y="359"/>
                    <a:pt x="144" y="360"/>
                  </a:cubicBezTo>
                  <a:cubicBezTo>
                    <a:pt x="145" y="361"/>
                    <a:pt x="144" y="361"/>
                    <a:pt x="143" y="362"/>
                  </a:cubicBezTo>
                  <a:cubicBezTo>
                    <a:pt x="143" y="362"/>
                    <a:pt x="143" y="362"/>
                    <a:pt x="143" y="362"/>
                  </a:cubicBezTo>
                  <a:cubicBezTo>
                    <a:pt x="143" y="363"/>
                    <a:pt x="143" y="363"/>
                    <a:pt x="143" y="363"/>
                  </a:cubicBezTo>
                  <a:cubicBezTo>
                    <a:pt x="143" y="364"/>
                    <a:pt x="142" y="365"/>
                    <a:pt x="142" y="366"/>
                  </a:cubicBezTo>
                  <a:cubicBezTo>
                    <a:pt x="142" y="366"/>
                    <a:pt x="142" y="366"/>
                    <a:pt x="142" y="366"/>
                  </a:cubicBezTo>
                  <a:cubicBezTo>
                    <a:pt x="143" y="367"/>
                    <a:pt x="143" y="367"/>
                    <a:pt x="143" y="367"/>
                  </a:cubicBezTo>
                  <a:cubicBezTo>
                    <a:pt x="143" y="369"/>
                    <a:pt x="142" y="370"/>
                    <a:pt x="141" y="370"/>
                  </a:cubicBezTo>
                  <a:cubicBezTo>
                    <a:pt x="142" y="371"/>
                    <a:pt x="142" y="371"/>
                    <a:pt x="142" y="372"/>
                  </a:cubicBezTo>
                  <a:cubicBezTo>
                    <a:pt x="142" y="372"/>
                    <a:pt x="141" y="373"/>
                    <a:pt x="141" y="373"/>
                  </a:cubicBezTo>
                  <a:cubicBezTo>
                    <a:pt x="141" y="374"/>
                    <a:pt x="142" y="375"/>
                    <a:pt x="142" y="377"/>
                  </a:cubicBezTo>
                  <a:cubicBezTo>
                    <a:pt x="143" y="380"/>
                    <a:pt x="150" y="383"/>
                    <a:pt x="154" y="384"/>
                  </a:cubicBezTo>
                  <a:cubicBezTo>
                    <a:pt x="154" y="384"/>
                    <a:pt x="154" y="384"/>
                    <a:pt x="154" y="384"/>
                  </a:cubicBezTo>
                  <a:cubicBezTo>
                    <a:pt x="155" y="384"/>
                    <a:pt x="156" y="384"/>
                    <a:pt x="158" y="384"/>
                  </a:cubicBezTo>
                  <a:cubicBezTo>
                    <a:pt x="160" y="384"/>
                    <a:pt x="162" y="384"/>
                    <a:pt x="164" y="383"/>
                  </a:cubicBezTo>
                  <a:cubicBezTo>
                    <a:pt x="167" y="383"/>
                    <a:pt x="169" y="382"/>
                    <a:pt x="171" y="382"/>
                  </a:cubicBezTo>
                  <a:cubicBezTo>
                    <a:pt x="172" y="382"/>
                    <a:pt x="178" y="382"/>
                    <a:pt x="179" y="387"/>
                  </a:cubicBezTo>
                  <a:cubicBezTo>
                    <a:pt x="178" y="388"/>
                    <a:pt x="178" y="388"/>
                    <a:pt x="178" y="388"/>
                  </a:cubicBezTo>
                  <a:cubicBezTo>
                    <a:pt x="178" y="388"/>
                    <a:pt x="178" y="388"/>
                    <a:pt x="178" y="388"/>
                  </a:cubicBezTo>
                  <a:cubicBezTo>
                    <a:pt x="176" y="388"/>
                    <a:pt x="174" y="388"/>
                    <a:pt x="173" y="388"/>
                  </a:cubicBezTo>
                  <a:cubicBezTo>
                    <a:pt x="171" y="388"/>
                    <a:pt x="169" y="389"/>
                    <a:pt x="168" y="390"/>
                  </a:cubicBezTo>
                  <a:cubicBezTo>
                    <a:pt x="165" y="391"/>
                    <a:pt x="161" y="392"/>
                    <a:pt x="159" y="392"/>
                  </a:cubicBezTo>
                  <a:cubicBezTo>
                    <a:pt x="158" y="392"/>
                    <a:pt x="157" y="392"/>
                    <a:pt x="157" y="392"/>
                  </a:cubicBezTo>
                  <a:cubicBezTo>
                    <a:pt x="156" y="392"/>
                    <a:pt x="156" y="392"/>
                    <a:pt x="156" y="392"/>
                  </a:cubicBezTo>
                  <a:cubicBezTo>
                    <a:pt x="151" y="392"/>
                    <a:pt x="148" y="392"/>
                    <a:pt x="144" y="390"/>
                  </a:cubicBezTo>
                  <a:cubicBezTo>
                    <a:pt x="144" y="390"/>
                    <a:pt x="145" y="391"/>
                    <a:pt x="145" y="391"/>
                  </a:cubicBezTo>
                  <a:cubicBezTo>
                    <a:pt x="148" y="397"/>
                    <a:pt x="151" y="403"/>
                    <a:pt x="156" y="405"/>
                  </a:cubicBezTo>
                  <a:cubicBezTo>
                    <a:pt x="162" y="408"/>
                    <a:pt x="161" y="411"/>
                    <a:pt x="160" y="415"/>
                  </a:cubicBezTo>
                  <a:cubicBezTo>
                    <a:pt x="160" y="416"/>
                    <a:pt x="159" y="417"/>
                    <a:pt x="159" y="419"/>
                  </a:cubicBezTo>
                  <a:cubicBezTo>
                    <a:pt x="159" y="419"/>
                    <a:pt x="158" y="419"/>
                    <a:pt x="158" y="419"/>
                  </a:cubicBezTo>
                  <a:cubicBezTo>
                    <a:pt x="158" y="419"/>
                    <a:pt x="158" y="419"/>
                    <a:pt x="158" y="419"/>
                  </a:cubicBezTo>
                  <a:cubicBezTo>
                    <a:pt x="158" y="419"/>
                    <a:pt x="157" y="419"/>
                    <a:pt x="157" y="419"/>
                  </a:cubicBezTo>
                  <a:cubicBezTo>
                    <a:pt x="155" y="413"/>
                    <a:pt x="154" y="412"/>
                    <a:pt x="151" y="411"/>
                  </a:cubicBezTo>
                  <a:cubicBezTo>
                    <a:pt x="149" y="410"/>
                    <a:pt x="147" y="409"/>
                    <a:pt x="144" y="407"/>
                  </a:cubicBezTo>
                  <a:cubicBezTo>
                    <a:pt x="141" y="405"/>
                    <a:pt x="140" y="403"/>
                    <a:pt x="138" y="400"/>
                  </a:cubicBezTo>
                  <a:cubicBezTo>
                    <a:pt x="137" y="398"/>
                    <a:pt x="135" y="396"/>
                    <a:pt x="131" y="392"/>
                  </a:cubicBezTo>
                  <a:cubicBezTo>
                    <a:pt x="131" y="391"/>
                    <a:pt x="131" y="391"/>
                    <a:pt x="131" y="391"/>
                  </a:cubicBezTo>
                  <a:cubicBezTo>
                    <a:pt x="131" y="391"/>
                    <a:pt x="131" y="391"/>
                    <a:pt x="131" y="390"/>
                  </a:cubicBezTo>
                  <a:cubicBezTo>
                    <a:pt x="130" y="390"/>
                    <a:pt x="130" y="390"/>
                    <a:pt x="130" y="390"/>
                  </a:cubicBezTo>
                  <a:cubicBezTo>
                    <a:pt x="129" y="391"/>
                    <a:pt x="129" y="393"/>
                    <a:pt x="128" y="395"/>
                  </a:cubicBezTo>
                  <a:cubicBezTo>
                    <a:pt x="127" y="400"/>
                    <a:pt x="124" y="402"/>
                    <a:pt x="120" y="404"/>
                  </a:cubicBezTo>
                  <a:cubicBezTo>
                    <a:pt x="119" y="404"/>
                    <a:pt x="119" y="404"/>
                    <a:pt x="119" y="404"/>
                  </a:cubicBezTo>
                  <a:cubicBezTo>
                    <a:pt x="118" y="404"/>
                    <a:pt x="118" y="404"/>
                    <a:pt x="118" y="403"/>
                  </a:cubicBezTo>
                  <a:cubicBezTo>
                    <a:pt x="119" y="401"/>
                    <a:pt x="119" y="400"/>
                    <a:pt x="120" y="398"/>
                  </a:cubicBezTo>
                  <a:cubicBezTo>
                    <a:pt x="122" y="395"/>
                    <a:pt x="122" y="395"/>
                    <a:pt x="122" y="392"/>
                  </a:cubicBezTo>
                  <a:cubicBezTo>
                    <a:pt x="122" y="389"/>
                    <a:pt x="124" y="385"/>
                    <a:pt x="125" y="382"/>
                  </a:cubicBezTo>
                  <a:cubicBezTo>
                    <a:pt x="125" y="382"/>
                    <a:pt x="125" y="382"/>
                    <a:pt x="125" y="382"/>
                  </a:cubicBezTo>
                  <a:cubicBezTo>
                    <a:pt x="124" y="380"/>
                    <a:pt x="123" y="379"/>
                    <a:pt x="123" y="379"/>
                  </a:cubicBezTo>
                  <a:cubicBezTo>
                    <a:pt x="123" y="379"/>
                    <a:pt x="123" y="379"/>
                    <a:pt x="123" y="379"/>
                  </a:cubicBezTo>
                  <a:cubicBezTo>
                    <a:pt x="122" y="379"/>
                    <a:pt x="122" y="379"/>
                    <a:pt x="122" y="379"/>
                  </a:cubicBezTo>
                  <a:cubicBezTo>
                    <a:pt x="121" y="378"/>
                    <a:pt x="121" y="378"/>
                    <a:pt x="121" y="378"/>
                  </a:cubicBezTo>
                  <a:cubicBezTo>
                    <a:pt x="121" y="379"/>
                    <a:pt x="121" y="379"/>
                    <a:pt x="120" y="379"/>
                  </a:cubicBezTo>
                  <a:cubicBezTo>
                    <a:pt x="118" y="380"/>
                    <a:pt x="116" y="380"/>
                    <a:pt x="114" y="380"/>
                  </a:cubicBezTo>
                  <a:cubicBezTo>
                    <a:pt x="112" y="381"/>
                    <a:pt x="110" y="380"/>
                    <a:pt x="108" y="379"/>
                  </a:cubicBezTo>
                  <a:cubicBezTo>
                    <a:pt x="108" y="379"/>
                    <a:pt x="108" y="379"/>
                    <a:pt x="108" y="379"/>
                  </a:cubicBezTo>
                  <a:cubicBezTo>
                    <a:pt x="107" y="379"/>
                    <a:pt x="107" y="379"/>
                    <a:pt x="107" y="378"/>
                  </a:cubicBezTo>
                  <a:cubicBezTo>
                    <a:pt x="107" y="378"/>
                    <a:pt x="107" y="378"/>
                    <a:pt x="108" y="377"/>
                  </a:cubicBezTo>
                  <a:cubicBezTo>
                    <a:pt x="109" y="377"/>
                    <a:pt x="110" y="376"/>
                    <a:pt x="111" y="376"/>
                  </a:cubicBezTo>
                  <a:cubicBezTo>
                    <a:pt x="114" y="374"/>
                    <a:pt x="117" y="373"/>
                    <a:pt x="120" y="372"/>
                  </a:cubicBezTo>
                  <a:cubicBezTo>
                    <a:pt x="121" y="372"/>
                    <a:pt x="121" y="372"/>
                    <a:pt x="122" y="372"/>
                  </a:cubicBezTo>
                  <a:cubicBezTo>
                    <a:pt x="122" y="372"/>
                    <a:pt x="122" y="371"/>
                    <a:pt x="122" y="371"/>
                  </a:cubicBezTo>
                  <a:cubicBezTo>
                    <a:pt x="123" y="369"/>
                    <a:pt x="124" y="369"/>
                    <a:pt x="125" y="369"/>
                  </a:cubicBezTo>
                  <a:cubicBezTo>
                    <a:pt x="126" y="369"/>
                    <a:pt x="126" y="369"/>
                    <a:pt x="127" y="369"/>
                  </a:cubicBezTo>
                  <a:cubicBezTo>
                    <a:pt x="126" y="366"/>
                    <a:pt x="128" y="364"/>
                    <a:pt x="130" y="363"/>
                  </a:cubicBezTo>
                  <a:cubicBezTo>
                    <a:pt x="130" y="362"/>
                    <a:pt x="130" y="362"/>
                    <a:pt x="130" y="362"/>
                  </a:cubicBezTo>
                  <a:cubicBezTo>
                    <a:pt x="130" y="359"/>
                    <a:pt x="131" y="350"/>
                    <a:pt x="132" y="344"/>
                  </a:cubicBezTo>
                  <a:cubicBezTo>
                    <a:pt x="126" y="343"/>
                    <a:pt x="120" y="342"/>
                    <a:pt x="114" y="339"/>
                  </a:cubicBezTo>
                  <a:cubicBezTo>
                    <a:pt x="111" y="338"/>
                    <a:pt x="109" y="337"/>
                    <a:pt x="107" y="336"/>
                  </a:cubicBezTo>
                  <a:cubicBezTo>
                    <a:pt x="98" y="332"/>
                    <a:pt x="90" y="329"/>
                    <a:pt x="82" y="320"/>
                  </a:cubicBezTo>
                  <a:cubicBezTo>
                    <a:pt x="72" y="307"/>
                    <a:pt x="65" y="294"/>
                    <a:pt x="62" y="282"/>
                  </a:cubicBezTo>
                  <a:cubicBezTo>
                    <a:pt x="60" y="272"/>
                    <a:pt x="61" y="262"/>
                    <a:pt x="66" y="255"/>
                  </a:cubicBezTo>
                  <a:cubicBezTo>
                    <a:pt x="63" y="251"/>
                    <a:pt x="60" y="246"/>
                    <a:pt x="58" y="242"/>
                  </a:cubicBezTo>
                  <a:cubicBezTo>
                    <a:pt x="56" y="237"/>
                    <a:pt x="52" y="227"/>
                    <a:pt x="53" y="221"/>
                  </a:cubicBezTo>
                  <a:cubicBezTo>
                    <a:pt x="54" y="218"/>
                    <a:pt x="50" y="212"/>
                    <a:pt x="46" y="208"/>
                  </a:cubicBezTo>
                  <a:cubicBezTo>
                    <a:pt x="41" y="201"/>
                    <a:pt x="36" y="194"/>
                    <a:pt x="36" y="187"/>
                  </a:cubicBezTo>
                  <a:cubicBezTo>
                    <a:pt x="37" y="183"/>
                    <a:pt x="40" y="179"/>
                    <a:pt x="42" y="176"/>
                  </a:cubicBezTo>
                  <a:cubicBezTo>
                    <a:pt x="43" y="175"/>
                    <a:pt x="43" y="175"/>
                    <a:pt x="43" y="175"/>
                  </a:cubicBezTo>
                  <a:cubicBezTo>
                    <a:pt x="38" y="174"/>
                    <a:pt x="34" y="173"/>
                    <a:pt x="30" y="172"/>
                  </a:cubicBezTo>
                  <a:cubicBezTo>
                    <a:pt x="26" y="170"/>
                    <a:pt x="21" y="167"/>
                    <a:pt x="21" y="163"/>
                  </a:cubicBezTo>
                  <a:cubicBezTo>
                    <a:pt x="21" y="159"/>
                    <a:pt x="25" y="158"/>
                    <a:pt x="28" y="158"/>
                  </a:cubicBezTo>
                  <a:cubicBezTo>
                    <a:pt x="26" y="155"/>
                    <a:pt x="24" y="153"/>
                    <a:pt x="22" y="151"/>
                  </a:cubicBezTo>
                  <a:cubicBezTo>
                    <a:pt x="19" y="147"/>
                    <a:pt x="16" y="144"/>
                    <a:pt x="13" y="141"/>
                  </a:cubicBezTo>
                  <a:cubicBezTo>
                    <a:pt x="11" y="140"/>
                    <a:pt x="9" y="138"/>
                    <a:pt x="10" y="135"/>
                  </a:cubicBezTo>
                  <a:cubicBezTo>
                    <a:pt x="10" y="133"/>
                    <a:pt x="11" y="132"/>
                    <a:pt x="13" y="132"/>
                  </a:cubicBezTo>
                  <a:cubicBezTo>
                    <a:pt x="14" y="132"/>
                    <a:pt x="15" y="132"/>
                    <a:pt x="15" y="132"/>
                  </a:cubicBezTo>
                  <a:cubicBezTo>
                    <a:pt x="11" y="127"/>
                    <a:pt x="6" y="121"/>
                    <a:pt x="5" y="114"/>
                  </a:cubicBezTo>
                  <a:cubicBezTo>
                    <a:pt x="4" y="111"/>
                    <a:pt x="5" y="109"/>
                    <a:pt x="6" y="107"/>
                  </a:cubicBezTo>
                  <a:cubicBezTo>
                    <a:pt x="2" y="102"/>
                    <a:pt x="0" y="94"/>
                    <a:pt x="1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6783388" y="1836737"/>
              <a:ext cx="1908175" cy="1874838"/>
            </a:xfrm>
            <a:prstGeom prst="rect">
              <a:avLst/>
            </a:prstGeom>
            <a:solidFill>
              <a:srgbClr val="EC5F9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6931025" y="2163762"/>
              <a:ext cx="1560513" cy="1147763"/>
            </a:xfrm>
            <a:custGeom>
              <a:avLst/>
              <a:gdLst>
                <a:gd name="T0" fmla="*/ 66 w 491"/>
                <a:gd name="T1" fmla="*/ 204 h 361"/>
                <a:gd name="T2" fmla="*/ 42 w 491"/>
                <a:gd name="T3" fmla="*/ 214 h 361"/>
                <a:gd name="T4" fmla="*/ 8 w 491"/>
                <a:gd name="T5" fmla="*/ 226 h 361"/>
                <a:gd name="T6" fmla="*/ 28 w 491"/>
                <a:gd name="T7" fmla="*/ 235 h 361"/>
                <a:gd name="T8" fmla="*/ 12 w 491"/>
                <a:gd name="T9" fmla="*/ 260 h 361"/>
                <a:gd name="T10" fmla="*/ 65 w 491"/>
                <a:gd name="T11" fmla="*/ 274 h 361"/>
                <a:gd name="T12" fmla="*/ 48 w 491"/>
                <a:gd name="T13" fmla="*/ 321 h 361"/>
                <a:gd name="T14" fmla="*/ 63 w 491"/>
                <a:gd name="T15" fmla="*/ 338 h 361"/>
                <a:gd name="T16" fmla="*/ 84 w 491"/>
                <a:gd name="T17" fmla="*/ 323 h 361"/>
                <a:gd name="T18" fmla="*/ 94 w 491"/>
                <a:gd name="T19" fmla="*/ 308 h 361"/>
                <a:gd name="T20" fmla="*/ 86 w 491"/>
                <a:gd name="T21" fmla="*/ 330 h 361"/>
                <a:gd name="T22" fmla="*/ 110 w 491"/>
                <a:gd name="T23" fmla="*/ 324 h 361"/>
                <a:gd name="T24" fmla="*/ 173 w 491"/>
                <a:gd name="T25" fmla="*/ 269 h 361"/>
                <a:gd name="T26" fmla="*/ 197 w 491"/>
                <a:gd name="T27" fmla="*/ 253 h 361"/>
                <a:gd name="T28" fmla="*/ 182 w 491"/>
                <a:gd name="T29" fmla="*/ 324 h 361"/>
                <a:gd name="T30" fmla="*/ 189 w 491"/>
                <a:gd name="T31" fmla="*/ 328 h 361"/>
                <a:gd name="T32" fmla="*/ 207 w 491"/>
                <a:gd name="T33" fmla="*/ 356 h 361"/>
                <a:gd name="T34" fmla="*/ 214 w 491"/>
                <a:gd name="T35" fmla="*/ 360 h 361"/>
                <a:gd name="T36" fmla="*/ 234 w 491"/>
                <a:gd name="T37" fmla="*/ 354 h 361"/>
                <a:gd name="T38" fmla="*/ 236 w 491"/>
                <a:gd name="T39" fmla="*/ 341 h 361"/>
                <a:gd name="T40" fmla="*/ 240 w 491"/>
                <a:gd name="T41" fmla="*/ 308 h 361"/>
                <a:gd name="T42" fmla="*/ 261 w 491"/>
                <a:gd name="T43" fmla="*/ 256 h 361"/>
                <a:gd name="T44" fmla="*/ 288 w 491"/>
                <a:gd name="T45" fmla="*/ 223 h 361"/>
                <a:gd name="T46" fmla="*/ 321 w 491"/>
                <a:gd name="T47" fmla="*/ 215 h 361"/>
                <a:gd name="T48" fmla="*/ 370 w 491"/>
                <a:gd name="T49" fmla="*/ 223 h 361"/>
                <a:gd name="T50" fmla="*/ 361 w 491"/>
                <a:gd name="T51" fmla="*/ 291 h 361"/>
                <a:gd name="T52" fmla="*/ 353 w 491"/>
                <a:gd name="T53" fmla="*/ 308 h 361"/>
                <a:gd name="T54" fmla="*/ 372 w 491"/>
                <a:gd name="T55" fmla="*/ 303 h 361"/>
                <a:gd name="T56" fmla="*/ 381 w 491"/>
                <a:gd name="T57" fmla="*/ 291 h 361"/>
                <a:gd name="T58" fmla="*/ 404 w 491"/>
                <a:gd name="T59" fmla="*/ 214 h 361"/>
                <a:gd name="T60" fmla="*/ 413 w 491"/>
                <a:gd name="T61" fmla="*/ 212 h 361"/>
                <a:gd name="T62" fmla="*/ 422 w 491"/>
                <a:gd name="T63" fmla="*/ 198 h 361"/>
                <a:gd name="T64" fmla="*/ 435 w 491"/>
                <a:gd name="T65" fmla="*/ 280 h 361"/>
                <a:gd name="T66" fmla="*/ 427 w 491"/>
                <a:gd name="T67" fmla="*/ 307 h 361"/>
                <a:gd name="T68" fmla="*/ 443 w 491"/>
                <a:gd name="T69" fmla="*/ 304 h 361"/>
                <a:gd name="T70" fmla="*/ 456 w 491"/>
                <a:gd name="T71" fmla="*/ 286 h 361"/>
                <a:gd name="T72" fmla="*/ 468 w 491"/>
                <a:gd name="T73" fmla="*/ 208 h 361"/>
                <a:gd name="T74" fmla="*/ 476 w 491"/>
                <a:gd name="T75" fmla="*/ 166 h 361"/>
                <a:gd name="T76" fmla="*/ 398 w 491"/>
                <a:gd name="T77" fmla="*/ 6 h 361"/>
                <a:gd name="T78" fmla="*/ 251 w 491"/>
                <a:gd name="T79" fmla="*/ 36 h 361"/>
                <a:gd name="T80" fmla="*/ 124 w 491"/>
                <a:gd name="T81" fmla="*/ 11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1" h="361">
                  <a:moveTo>
                    <a:pt x="124" y="118"/>
                  </a:moveTo>
                  <a:cubicBezTo>
                    <a:pt x="110" y="133"/>
                    <a:pt x="66" y="204"/>
                    <a:pt x="66" y="204"/>
                  </a:cubicBezTo>
                  <a:cubicBezTo>
                    <a:pt x="66" y="204"/>
                    <a:pt x="56" y="203"/>
                    <a:pt x="49" y="206"/>
                  </a:cubicBezTo>
                  <a:cubicBezTo>
                    <a:pt x="42" y="209"/>
                    <a:pt x="44" y="209"/>
                    <a:pt x="42" y="214"/>
                  </a:cubicBezTo>
                  <a:cubicBezTo>
                    <a:pt x="39" y="220"/>
                    <a:pt x="26" y="225"/>
                    <a:pt x="24" y="225"/>
                  </a:cubicBezTo>
                  <a:cubicBezTo>
                    <a:pt x="22" y="225"/>
                    <a:pt x="14" y="225"/>
                    <a:pt x="8" y="226"/>
                  </a:cubicBezTo>
                  <a:cubicBezTo>
                    <a:pt x="2" y="226"/>
                    <a:pt x="7" y="232"/>
                    <a:pt x="9" y="233"/>
                  </a:cubicBezTo>
                  <a:cubicBezTo>
                    <a:pt x="11" y="235"/>
                    <a:pt x="23" y="237"/>
                    <a:pt x="28" y="235"/>
                  </a:cubicBezTo>
                  <a:cubicBezTo>
                    <a:pt x="33" y="234"/>
                    <a:pt x="43" y="233"/>
                    <a:pt x="46" y="233"/>
                  </a:cubicBezTo>
                  <a:cubicBezTo>
                    <a:pt x="49" y="233"/>
                    <a:pt x="13" y="259"/>
                    <a:pt x="12" y="260"/>
                  </a:cubicBezTo>
                  <a:cubicBezTo>
                    <a:pt x="10" y="261"/>
                    <a:pt x="0" y="268"/>
                    <a:pt x="13" y="267"/>
                  </a:cubicBezTo>
                  <a:cubicBezTo>
                    <a:pt x="25" y="267"/>
                    <a:pt x="65" y="274"/>
                    <a:pt x="65" y="274"/>
                  </a:cubicBezTo>
                  <a:cubicBezTo>
                    <a:pt x="65" y="274"/>
                    <a:pt x="69" y="295"/>
                    <a:pt x="55" y="315"/>
                  </a:cubicBezTo>
                  <a:cubicBezTo>
                    <a:pt x="53" y="316"/>
                    <a:pt x="50" y="316"/>
                    <a:pt x="48" y="321"/>
                  </a:cubicBezTo>
                  <a:cubicBezTo>
                    <a:pt x="48" y="323"/>
                    <a:pt x="50" y="325"/>
                    <a:pt x="53" y="329"/>
                  </a:cubicBezTo>
                  <a:cubicBezTo>
                    <a:pt x="56" y="333"/>
                    <a:pt x="61" y="335"/>
                    <a:pt x="63" y="338"/>
                  </a:cubicBezTo>
                  <a:cubicBezTo>
                    <a:pt x="65" y="340"/>
                    <a:pt x="69" y="338"/>
                    <a:pt x="75" y="333"/>
                  </a:cubicBezTo>
                  <a:cubicBezTo>
                    <a:pt x="81" y="327"/>
                    <a:pt x="83" y="325"/>
                    <a:pt x="84" y="323"/>
                  </a:cubicBezTo>
                  <a:cubicBezTo>
                    <a:pt x="84" y="322"/>
                    <a:pt x="85" y="320"/>
                    <a:pt x="85" y="320"/>
                  </a:cubicBezTo>
                  <a:cubicBezTo>
                    <a:pt x="94" y="308"/>
                    <a:pt x="94" y="308"/>
                    <a:pt x="94" y="308"/>
                  </a:cubicBezTo>
                  <a:cubicBezTo>
                    <a:pt x="94" y="308"/>
                    <a:pt x="91" y="319"/>
                    <a:pt x="87" y="322"/>
                  </a:cubicBezTo>
                  <a:cubicBezTo>
                    <a:pt x="84" y="326"/>
                    <a:pt x="86" y="328"/>
                    <a:pt x="86" y="330"/>
                  </a:cubicBezTo>
                  <a:cubicBezTo>
                    <a:pt x="86" y="332"/>
                    <a:pt x="89" y="333"/>
                    <a:pt x="92" y="333"/>
                  </a:cubicBezTo>
                  <a:cubicBezTo>
                    <a:pt x="97" y="334"/>
                    <a:pt x="106" y="328"/>
                    <a:pt x="110" y="324"/>
                  </a:cubicBezTo>
                  <a:cubicBezTo>
                    <a:pt x="126" y="321"/>
                    <a:pt x="124" y="318"/>
                    <a:pt x="133" y="313"/>
                  </a:cubicBezTo>
                  <a:cubicBezTo>
                    <a:pt x="138" y="310"/>
                    <a:pt x="161" y="289"/>
                    <a:pt x="173" y="269"/>
                  </a:cubicBezTo>
                  <a:cubicBezTo>
                    <a:pt x="181" y="260"/>
                    <a:pt x="185" y="256"/>
                    <a:pt x="188" y="253"/>
                  </a:cubicBezTo>
                  <a:cubicBezTo>
                    <a:pt x="191" y="250"/>
                    <a:pt x="196" y="243"/>
                    <a:pt x="197" y="253"/>
                  </a:cubicBezTo>
                  <a:cubicBezTo>
                    <a:pt x="199" y="262"/>
                    <a:pt x="200" y="271"/>
                    <a:pt x="202" y="281"/>
                  </a:cubicBezTo>
                  <a:cubicBezTo>
                    <a:pt x="204" y="317"/>
                    <a:pt x="180" y="320"/>
                    <a:pt x="182" y="324"/>
                  </a:cubicBezTo>
                  <a:cubicBezTo>
                    <a:pt x="185" y="327"/>
                    <a:pt x="191" y="326"/>
                    <a:pt x="191" y="326"/>
                  </a:cubicBezTo>
                  <a:cubicBezTo>
                    <a:pt x="191" y="326"/>
                    <a:pt x="191" y="327"/>
                    <a:pt x="189" y="328"/>
                  </a:cubicBezTo>
                  <a:cubicBezTo>
                    <a:pt x="202" y="331"/>
                    <a:pt x="210" y="327"/>
                    <a:pt x="212" y="327"/>
                  </a:cubicBezTo>
                  <a:cubicBezTo>
                    <a:pt x="214" y="338"/>
                    <a:pt x="209" y="353"/>
                    <a:pt x="207" y="356"/>
                  </a:cubicBezTo>
                  <a:cubicBezTo>
                    <a:pt x="209" y="359"/>
                    <a:pt x="214" y="357"/>
                    <a:pt x="214" y="357"/>
                  </a:cubicBezTo>
                  <a:cubicBezTo>
                    <a:pt x="214" y="357"/>
                    <a:pt x="214" y="359"/>
                    <a:pt x="214" y="360"/>
                  </a:cubicBezTo>
                  <a:cubicBezTo>
                    <a:pt x="217" y="361"/>
                    <a:pt x="224" y="360"/>
                    <a:pt x="225" y="360"/>
                  </a:cubicBezTo>
                  <a:cubicBezTo>
                    <a:pt x="226" y="360"/>
                    <a:pt x="232" y="358"/>
                    <a:pt x="234" y="354"/>
                  </a:cubicBezTo>
                  <a:cubicBezTo>
                    <a:pt x="235" y="350"/>
                    <a:pt x="234" y="332"/>
                    <a:pt x="234" y="332"/>
                  </a:cubicBezTo>
                  <a:cubicBezTo>
                    <a:pt x="234" y="332"/>
                    <a:pt x="234" y="336"/>
                    <a:pt x="236" y="341"/>
                  </a:cubicBezTo>
                  <a:cubicBezTo>
                    <a:pt x="238" y="346"/>
                    <a:pt x="242" y="345"/>
                    <a:pt x="242" y="340"/>
                  </a:cubicBezTo>
                  <a:cubicBezTo>
                    <a:pt x="242" y="334"/>
                    <a:pt x="241" y="324"/>
                    <a:pt x="240" y="308"/>
                  </a:cubicBezTo>
                  <a:cubicBezTo>
                    <a:pt x="240" y="292"/>
                    <a:pt x="243" y="283"/>
                    <a:pt x="251" y="276"/>
                  </a:cubicBezTo>
                  <a:cubicBezTo>
                    <a:pt x="258" y="270"/>
                    <a:pt x="261" y="261"/>
                    <a:pt x="261" y="256"/>
                  </a:cubicBezTo>
                  <a:cubicBezTo>
                    <a:pt x="261" y="251"/>
                    <a:pt x="266" y="232"/>
                    <a:pt x="266" y="232"/>
                  </a:cubicBezTo>
                  <a:cubicBezTo>
                    <a:pt x="266" y="232"/>
                    <a:pt x="284" y="226"/>
                    <a:pt x="288" y="223"/>
                  </a:cubicBezTo>
                  <a:cubicBezTo>
                    <a:pt x="291" y="220"/>
                    <a:pt x="303" y="220"/>
                    <a:pt x="309" y="217"/>
                  </a:cubicBezTo>
                  <a:cubicBezTo>
                    <a:pt x="315" y="217"/>
                    <a:pt x="321" y="215"/>
                    <a:pt x="321" y="215"/>
                  </a:cubicBezTo>
                  <a:cubicBezTo>
                    <a:pt x="321" y="215"/>
                    <a:pt x="344" y="220"/>
                    <a:pt x="359" y="219"/>
                  </a:cubicBezTo>
                  <a:cubicBezTo>
                    <a:pt x="367" y="224"/>
                    <a:pt x="370" y="223"/>
                    <a:pt x="370" y="223"/>
                  </a:cubicBezTo>
                  <a:cubicBezTo>
                    <a:pt x="370" y="223"/>
                    <a:pt x="372" y="244"/>
                    <a:pt x="371" y="256"/>
                  </a:cubicBezTo>
                  <a:cubicBezTo>
                    <a:pt x="370" y="268"/>
                    <a:pt x="361" y="291"/>
                    <a:pt x="361" y="291"/>
                  </a:cubicBezTo>
                  <a:cubicBezTo>
                    <a:pt x="361" y="291"/>
                    <a:pt x="351" y="304"/>
                    <a:pt x="347" y="306"/>
                  </a:cubicBezTo>
                  <a:cubicBezTo>
                    <a:pt x="342" y="308"/>
                    <a:pt x="353" y="308"/>
                    <a:pt x="353" y="308"/>
                  </a:cubicBezTo>
                  <a:cubicBezTo>
                    <a:pt x="353" y="309"/>
                    <a:pt x="353" y="309"/>
                    <a:pt x="353" y="309"/>
                  </a:cubicBezTo>
                  <a:cubicBezTo>
                    <a:pt x="353" y="309"/>
                    <a:pt x="367" y="312"/>
                    <a:pt x="372" y="303"/>
                  </a:cubicBezTo>
                  <a:cubicBezTo>
                    <a:pt x="375" y="298"/>
                    <a:pt x="376" y="292"/>
                    <a:pt x="376" y="292"/>
                  </a:cubicBezTo>
                  <a:cubicBezTo>
                    <a:pt x="376" y="292"/>
                    <a:pt x="378" y="304"/>
                    <a:pt x="381" y="291"/>
                  </a:cubicBezTo>
                  <a:cubicBezTo>
                    <a:pt x="385" y="278"/>
                    <a:pt x="388" y="273"/>
                    <a:pt x="391" y="256"/>
                  </a:cubicBezTo>
                  <a:cubicBezTo>
                    <a:pt x="393" y="239"/>
                    <a:pt x="404" y="214"/>
                    <a:pt x="404" y="214"/>
                  </a:cubicBezTo>
                  <a:cubicBezTo>
                    <a:pt x="404" y="214"/>
                    <a:pt x="406" y="214"/>
                    <a:pt x="407" y="214"/>
                  </a:cubicBezTo>
                  <a:cubicBezTo>
                    <a:pt x="412" y="219"/>
                    <a:pt x="412" y="215"/>
                    <a:pt x="413" y="212"/>
                  </a:cubicBezTo>
                  <a:cubicBezTo>
                    <a:pt x="419" y="204"/>
                    <a:pt x="417" y="198"/>
                    <a:pt x="417" y="198"/>
                  </a:cubicBezTo>
                  <a:cubicBezTo>
                    <a:pt x="422" y="198"/>
                    <a:pt x="422" y="198"/>
                    <a:pt x="422" y="198"/>
                  </a:cubicBezTo>
                  <a:cubicBezTo>
                    <a:pt x="435" y="243"/>
                    <a:pt x="435" y="243"/>
                    <a:pt x="435" y="243"/>
                  </a:cubicBezTo>
                  <a:cubicBezTo>
                    <a:pt x="435" y="280"/>
                    <a:pt x="435" y="280"/>
                    <a:pt x="435" y="280"/>
                  </a:cubicBezTo>
                  <a:cubicBezTo>
                    <a:pt x="435" y="280"/>
                    <a:pt x="427" y="302"/>
                    <a:pt x="419" y="307"/>
                  </a:cubicBezTo>
                  <a:cubicBezTo>
                    <a:pt x="423" y="309"/>
                    <a:pt x="427" y="307"/>
                    <a:pt x="427" y="307"/>
                  </a:cubicBezTo>
                  <a:cubicBezTo>
                    <a:pt x="427" y="307"/>
                    <a:pt x="426" y="309"/>
                    <a:pt x="427" y="309"/>
                  </a:cubicBezTo>
                  <a:cubicBezTo>
                    <a:pt x="431" y="309"/>
                    <a:pt x="439" y="312"/>
                    <a:pt x="443" y="304"/>
                  </a:cubicBezTo>
                  <a:cubicBezTo>
                    <a:pt x="448" y="296"/>
                    <a:pt x="451" y="287"/>
                    <a:pt x="451" y="287"/>
                  </a:cubicBezTo>
                  <a:cubicBezTo>
                    <a:pt x="451" y="287"/>
                    <a:pt x="454" y="297"/>
                    <a:pt x="456" y="286"/>
                  </a:cubicBezTo>
                  <a:cubicBezTo>
                    <a:pt x="458" y="276"/>
                    <a:pt x="458" y="248"/>
                    <a:pt x="458" y="248"/>
                  </a:cubicBezTo>
                  <a:cubicBezTo>
                    <a:pt x="458" y="248"/>
                    <a:pt x="469" y="212"/>
                    <a:pt x="468" y="208"/>
                  </a:cubicBezTo>
                  <a:cubicBezTo>
                    <a:pt x="466" y="194"/>
                    <a:pt x="465" y="191"/>
                    <a:pt x="467" y="186"/>
                  </a:cubicBezTo>
                  <a:cubicBezTo>
                    <a:pt x="476" y="176"/>
                    <a:pt x="473" y="170"/>
                    <a:pt x="476" y="166"/>
                  </a:cubicBezTo>
                  <a:cubicBezTo>
                    <a:pt x="491" y="125"/>
                    <a:pt x="485" y="98"/>
                    <a:pt x="480" y="77"/>
                  </a:cubicBezTo>
                  <a:cubicBezTo>
                    <a:pt x="475" y="56"/>
                    <a:pt x="436" y="11"/>
                    <a:pt x="398" y="6"/>
                  </a:cubicBezTo>
                  <a:cubicBezTo>
                    <a:pt x="373" y="1"/>
                    <a:pt x="350" y="0"/>
                    <a:pt x="321" y="6"/>
                  </a:cubicBezTo>
                  <a:cubicBezTo>
                    <a:pt x="293" y="13"/>
                    <a:pt x="265" y="29"/>
                    <a:pt x="251" y="36"/>
                  </a:cubicBezTo>
                  <a:cubicBezTo>
                    <a:pt x="238" y="44"/>
                    <a:pt x="212" y="54"/>
                    <a:pt x="184" y="68"/>
                  </a:cubicBezTo>
                  <a:cubicBezTo>
                    <a:pt x="155" y="81"/>
                    <a:pt x="139" y="103"/>
                    <a:pt x="124" y="1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 userDrawn="1"/>
          </p:nvSpPr>
          <p:spPr bwMode="auto">
            <a:xfrm>
              <a:off x="452437" y="1836737"/>
              <a:ext cx="1908175" cy="1874838"/>
            </a:xfrm>
            <a:prstGeom prst="rect">
              <a:avLst/>
            </a:prstGeom>
            <a:solidFill>
              <a:srgbClr val="53AF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715962" y="2106612"/>
              <a:ext cx="1436688" cy="1287463"/>
            </a:xfrm>
            <a:custGeom>
              <a:avLst/>
              <a:gdLst>
                <a:gd name="T0" fmla="*/ 413 w 452"/>
                <a:gd name="T1" fmla="*/ 136 h 405"/>
                <a:gd name="T2" fmla="*/ 405 w 452"/>
                <a:gd name="T3" fmla="*/ 101 h 405"/>
                <a:gd name="T4" fmla="*/ 408 w 452"/>
                <a:gd name="T5" fmla="*/ 57 h 405"/>
                <a:gd name="T6" fmla="*/ 447 w 452"/>
                <a:gd name="T7" fmla="*/ 43 h 405"/>
                <a:gd name="T8" fmla="*/ 417 w 452"/>
                <a:gd name="T9" fmla="*/ 24 h 405"/>
                <a:gd name="T10" fmla="*/ 400 w 452"/>
                <a:gd name="T11" fmla="*/ 27 h 405"/>
                <a:gd name="T12" fmla="*/ 363 w 452"/>
                <a:gd name="T13" fmla="*/ 0 h 405"/>
                <a:gd name="T14" fmla="*/ 334 w 452"/>
                <a:gd name="T15" fmla="*/ 21 h 405"/>
                <a:gd name="T16" fmla="*/ 316 w 452"/>
                <a:gd name="T17" fmla="*/ 30 h 405"/>
                <a:gd name="T18" fmla="*/ 278 w 452"/>
                <a:gd name="T19" fmla="*/ 38 h 405"/>
                <a:gd name="T20" fmla="*/ 236 w 452"/>
                <a:gd name="T21" fmla="*/ 45 h 405"/>
                <a:gd name="T22" fmla="*/ 180 w 452"/>
                <a:gd name="T23" fmla="*/ 54 h 405"/>
                <a:gd name="T24" fmla="*/ 83 w 452"/>
                <a:gd name="T25" fmla="*/ 44 h 405"/>
                <a:gd name="T26" fmla="*/ 35 w 452"/>
                <a:gd name="T27" fmla="*/ 49 h 405"/>
                <a:gd name="T28" fmla="*/ 3 w 452"/>
                <a:gd name="T29" fmla="*/ 115 h 405"/>
                <a:gd name="T30" fmla="*/ 17 w 452"/>
                <a:gd name="T31" fmla="*/ 198 h 405"/>
                <a:gd name="T32" fmla="*/ 13 w 452"/>
                <a:gd name="T33" fmla="*/ 253 h 405"/>
                <a:gd name="T34" fmla="*/ 9 w 452"/>
                <a:gd name="T35" fmla="*/ 311 h 405"/>
                <a:gd name="T36" fmla="*/ 11 w 452"/>
                <a:gd name="T37" fmla="*/ 330 h 405"/>
                <a:gd name="T38" fmla="*/ 33 w 452"/>
                <a:gd name="T39" fmla="*/ 330 h 405"/>
                <a:gd name="T40" fmla="*/ 26 w 452"/>
                <a:gd name="T41" fmla="*/ 296 h 405"/>
                <a:gd name="T42" fmla="*/ 41 w 452"/>
                <a:gd name="T43" fmla="*/ 243 h 405"/>
                <a:gd name="T44" fmla="*/ 53 w 452"/>
                <a:gd name="T45" fmla="*/ 203 h 405"/>
                <a:gd name="T46" fmla="*/ 54 w 452"/>
                <a:gd name="T47" fmla="*/ 231 h 405"/>
                <a:gd name="T48" fmla="*/ 61 w 452"/>
                <a:gd name="T49" fmla="*/ 266 h 405"/>
                <a:gd name="T50" fmla="*/ 69 w 452"/>
                <a:gd name="T51" fmla="*/ 312 h 405"/>
                <a:gd name="T52" fmla="*/ 77 w 452"/>
                <a:gd name="T53" fmla="*/ 323 h 405"/>
                <a:gd name="T54" fmla="*/ 109 w 452"/>
                <a:gd name="T55" fmla="*/ 337 h 405"/>
                <a:gd name="T56" fmla="*/ 98 w 452"/>
                <a:gd name="T57" fmla="*/ 316 h 405"/>
                <a:gd name="T58" fmla="*/ 83 w 452"/>
                <a:gd name="T59" fmla="*/ 259 h 405"/>
                <a:gd name="T60" fmla="*/ 118 w 452"/>
                <a:gd name="T61" fmla="*/ 234 h 405"/>
                <a:gd name="T62" fmla="*/ 169 w 452"/>
                <a:gd name="T63" fmla="*/ 247 h 405"/>
                <a:gd name="T64" fmla="*/ 237 w 452"/>
                <a:gd name="T65" fmla="*/ 259 h 405"/>
                <a:gd name="T66" fmla="*/ 251 w 452"/>
                <a:gd name="T67" fmla="*/ 319 h 405"/>
                <a:gd name="T68" fmla="*/ 241 w 452"/>
                <a:gd name="T69" fmla="*/ 371 h 405"/>
                <a:gd name="T70" fmla="*/ 245 w 452"/>
                <a:gd name="T71" fmla="*/ 380 h 405"/>
                <a:gd name="T72" fmla="*/ 267 w 452"/>
                <a:gd name="T73" fmla="*/ 405 h 405"/>
                <a:gd name="T74" fmla="*/ 276 w 452"/>
                <a:gd name="T75" fmla="*/ 378 h 405"/>
                <a:gd name="T76" fmla="*/ 265 w 452"/>
                <a:gd name="T77" fmla="*/ 336 h 405"/>
                <a:gd name="T78" fmla="*/ 273 w 452"/>
                <a:gd name="T79" fmla="*/ 265 h 405"/>
                <a:gd name="T80" fmla="*/ 281 w 452"/>
                <a:gd name="T81" fmla="*/ 336 h 405"/>
                <a:gd name="T82" fmla="*/ 278 w 452"/>
                <a:gd name="T83" fmla="*/ 353 h 405"/>
                <a:gd name="T84" fmla="*/ 287 w 452"/>
                <a:gd name="T85" fmla="*/ 369 h 405"/>
                <a:gd name="T86" fmla="*/ 309 w 452"/>
                <a:gd name="T87" fmla="*/ 356 h 405"/>
                <a:gd name="T88" fmla="*/ 302 w 452"/>
                <a:gd name="T89" fmla="*/ 338 h 405"/>
                <a:gd name="T90" fmla="*/ 313 w 452"/>
                <a:gd name="T91" fmla="*/ 284 h 405"/>
                <a:gd name="T92" fmla="*/ 351 w 452"/>
                <a:gd name="T93" fmla="*/ 229 h 405"/>
                <a:gd name="T94" fmla="*/ 363 w 452"/>
                <a:gd name="T95" fmla="*/ 179 h 405"/>
                <a:gd name="T96" fmla="*/ 400 w 452"/>
                <a:gd name="T97" fmla="*/ 161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2" h="405">
                  <a:moveTo>
                    <a:pt x="405" y="156"/>
                  </a:moveTo>
                  <a:cubicBezTo>
                    <a:pt x="405" y="156"/>
                    <a:pt x="416" y="155"/>
                    <a:pt x="416" y="151"/>
                  </a:cubicBezTo>
                  <a:cubicBezTo>
                    <a:pt x="416" y="147"/>
                    <a:pt x="414" y="146"/>
                    <a:pt x="414" y="144"/>
                  </a:cubicBezTo>
                  <a:cubicBezTo>
                    <a:pt x="415" y="143"/>
                    <a:pt x="414" y="138"/>
                    <a:pt x="413" y="136"/>
                  </a:cubicBezTo>
                  <a:cubicBezTo>
                    <a:pt x="412" y="135"/>
                    <a:pt x="412" y="132"/>
                    <a:pt x="412" y="130"/>
                  </a:cubicBezTo>
                  <a:cubicBezTo>
                    <a:pt x="412" y="128"/>
                    <a:pt x="412" y="124"/>
                    <a:pt x="410" y="122"/>
                  </a:cubicBezTo>
                  <a:cubicBezTo>
                    <a:pt x="408" y="121"/>
                    <a:pt x="404" y="115"/>
                    <a:pt x="404" y="113"/>
                  </a:cubicBezTo>
                  <a:cubicBezTo>
                    <a:pt x="404" y="111"/>
                    <a:pt x="405" y="108"/>
                    <a:pt x="405" y="101"/>
                  </a:cubicBezTo>
                  <a:cubicBezTo>
                    <a:pt x="404" y="94"/>
                    <a:pt x="403" y="86"/>
                    <a:pt x="405" y="79"/>
                  </a:cubicBezTo>
                  <a:cubicBezTo>
                    <a:pt x="407" y="73"/>
                    <a:pt x="408" y="67"/>
                    <a:pt x="406" y="64"/>
                  </a:cubicBezTo>
                  <a:cubicBezTo>
                    <a:pt x="405" y="61"/>
                    <a:pt x="405" y="60"/>
                    <a:pt x="406" y="60"/>
                  </a:cubicBezTo>
                  <a:cubicBezTo>
                    <a:pt x="407" y="59"/>
                    <a:pt x="407" y="57"/>
                    <a:pt x="408" y="57"/>
                  </a:cubicBezTo>
                  <a:cubicBezTo>
                    <a:pt x="408" y="57"/>
                    <a:pt x="412" y="57"/>
                    <a:pt x="414" y="57"/>
                  </a:cubicBezTo>
                  <a:cubicBezTo>
                    <a:pt x="415" y="58"/>
                    <a:pt x="421" y="59"/>
                    <a:pt x="424" y="59"/>
                  </a:cubicBezTo>
                  <a:cubicBezTo>
                    <a:pt x="428" y="59"/>
                    <a:pt x="433" y="55"/>
                    <a:pt x="434" y="53"/>
                  </a:cubicBezTo>
                  <a:cubicBezTo>
                    <a:pt x="436" y="51"/>
                    <a:pt x="447" y="44"/>
                    <a:pt x="447" y="43"/>
                  </a:cubicBezTo>
                  <a:cubicBezTo>
                    <a:pt x="447" y="41"/>
                    <a:pt x="447" y="40"/>
                    <a:pt x="448" y="39"/>
                  </a:cubicBezTo>
                  <a:cubicBezTo>
                    <a:pt x="449" y="38"/>
                    <a:pt x="452" y="36"/>
                    <a:pt x="451" y="32"/>
                  </a:cubicBezTo>
                  <a:cubicBezTo>
                    <a:pt x="451" y="28"/>
                    <a:pt x="444" y="22"/>
                    <a:pt x="435" y="21"/>
                  </a:cubicBezTo>
                  <a:cubicBezTo>
                    <a:pt x="425" y="19"/>
                    <a:pt x="419" y="22"/>
                    <a:pt x="417" y="24"/>
                  </a:cubicBezTo>
                  <a:cubicBezTo>
                    <a:pt x="415" y="26"/>
                    <a:pt x="410" y="31"/>
                    <a:pt x="410" y="31"/>
                  </a:cubicBezTo>
                  <a:cubicBezTo>
                    <a:pt x="409" y="32"/>
                    <a:pt x="407" y="32"/>
                    <a:pt x="407" y="32"/>
                  </a:cubicBezTo>
                  <a:cubicBezTo>
                    <a:pt x="406" y="31"/>
                    <a:pt x="404" y="29"/>
                    <a:pt x="403" y="29"/>
                  </a:cubicBezTo>
                  <a:cubicBezTo>
                    <a:pt x="402" y="28"/>
                    <a:pt x="401" y="28"/>
                    <a:pt x="400" y="27"/>
                  </a:cubicBezTo>
                  <a:cubicBezTo>
                    <a:pt x="399" y="26"/>
                    <a:pt x="397" y="23"/>
                    <a:pt x="395" y="23"/>
                  </a:cubicBezTo>
                  <a:cubicBezTo>
                    <a:pt x="394" y="23"/>
                    <a:pt x="394" y="23"/>
                    <a:pt x="392" y="21"/>
                  </a:cubicBezTo>
                  <a:cubicBezTo>
                    <a:pt x="390" y="20"/>
                    <a:pt x="386" y="16"/>
                    <a:pt x="383" y="12"/>
                  </a:cubicBezTo>
                  <a:cubicBezTo>
                    <a:pt x="381" y="9"/>
                    <a:pt x="373" y="0"/>
                    <a:pt x="363" y="0"/>
                  </a:cubicBezTo>
                  <a:cubicBezTo>
                    <a:pt x="353" y="0"/>
                    <a:pt x="352" y="3"/>
                    <a:pt x="351" y="4"/>
                  </a:cubicBezTo>
                  <a:cubicBezTo>
                    <a:pt x="349" y="4"/>
                    <a:pt x="344" y="7"/>
                    <a:pt x="342" y="9"/>
                  </a:cubicBezTo>
                  <a:cubicBezTo>
                    <a:pt x="340" y="11"/>
                    <a:pt x="336" y="15"/>
                    <a:pt x="336" y="16"/>
                  </a:cubicBezTo>
                  <a:cubicBezTo>
                    <a:pt x="335" y="18"/>
                    <a:pt x="334" y="20"/>
                    <a:pt x="334" y="21"/>
                  </a:cubicBezTo>
                  <a:cubicBezTo>
                    <a:pt x="333" y="21"/>
                    <a:pt x="331" y="22"/>
                    <a:pt x="330" y="23"/>
                  </a:cubicBezTo>
                  <a:cubicBezTo>
                    <a:pt x="329" y="23"/>
                    <a:pt x="326" y="24"/>
                    <a:pt x="324" y="25"/>
                  </a:cubicBezTo>
                  <a:cubicBezTo>
                    <a:pt x="323" y="27"/>
                    <a:pt x="322" y="31"/>
                    <a:pt x="320" y="32"/>
                  </a:cubicBezTo>
                  <a:cubicBezTo>
                    <a:pt x="318" y="32"/>
                    <a:pt x="316" y="32"/>
                    <a:pt x="316" y="30"/>
                  </a:cubicBezTo>
                  <a:cubicBezTo>
                    <a:pt x="315" y="29"/>
                    <a:pt x="310" y="26"/>
                    <a:pt x="305" y="26"/>
                  </a:cubicBezTo>
                  <a:cubicBezTo>
                    <a:pt x="300" y="26"/>
                    <a:pt x="297" y="28"/>
                    <a:pt x="295" y="30"/>
                  </a:cubicBezTo>
                  <a:cubicBezTo>
                    <a:pt x="292" y="32"/>
                    <a:pt x="289" y="35"/>
                    <a:pt x="288" y="36"/>
                  </a:cubicBezTo>
                  <a:cubicBezTo>
                    <a:pt x="287" y="36"/>
                    <a:pt x="281" y="37"/>
                    <a:pt x="278" y="38"/>
                  </a:cubicBezTo>
                  <a:cubicBezTo>
                    <a:pt x="275" y="38"/>
                    <a:pt x="266" y="41"/>
                    <a:pt x="263" y="41"/>
                  </a:cubicBezTo>
                  <a:cubicBezTo>
                    <a:pt x="259" y="41"/>
                    <a:pt x="252" y="40"/>
                    <a:pt x="249" y="41"/>
                  </a:cubicBezTo>
                  <a:cubicBezTo>
                    <a:pt x="247" y="42"/>
                    <a:pt x="244" y="44"/>
                    <a:pt x="242" y="44"/>
                  </a:cubicBezTo>
                  <a:cubicBezTo>
                    <a:pt x="239" y="43"/>
                    <a:pt x="238" y="45"/>
                    <a:pt x="236" y="45"/>
                  </a:cubicBezTo>
                  <a:cubicBezTo>
                    <a:pt x="233" y="45"/>
                    <a:pt x="226" y="45"/>
                    <a:pt x="226" y="46"/>
                  </a:cubicBezTo>
                  <a:cubicBezTo>
                    <a:pt x="225" y="47"/>
                    <a:pt x="223" y="47"/>
                    <a:pt x="218" y="47"/>
                  </a:cubicBezTo>
                  <a:cubicBezTo>
                    <a:pt x="214" y="48"/>
                    <a:pt x="202" y="50"/>
                    <a:pt x="198" y="52"/>
                  </a:cubicBezTo>
                  <a:cubicBezTo>
                    <a:pt x="194" y="53"/>
                    <a:pt x="188" y="54"/>
                    <a:pt x="180" y="54"/>
                  </a:cubicBezTo>
                  <a:cubicBezTo>
                    <a:pt x="172" y="54"/>
                    <a:pt x="167" y="53"/>
                    <a:pt x="159" y="53"/>
                  </a:cubicBezTo>
                  <a:cubicBezTo>
                    <a:pt x="151" y="53"/>
                    <a:pt x="137" y="55"/>
                    <a:pt x="133" y="54"/>
                  </a:cubicBezTo>
                  <a:cubicBezTo>
                    <a:pt x="129" y="54"/>
                    <a:pt x="116" y="53"/>
                    <a:pt x="111" y="51"/>
                  </a:cubicBezTo>
                  <a:cubicBezTo>
                    <a:pt x="105" y="50"/>
                    <a:pt x="91" y="44"/>
                    <a:pt x="83" y="44"/>
                  </a:cubicBezTo>
                  <a:cubicBezTo>
                    <a:pt x="75" y="43"/>
                    <a:pt x="72" y="45"/>
                    <a:pt x="70" y="46"/>
                  </a:cubicBezTo>
                  <a:cubicBezTo>
                    <a:pt x="68" y="47"/>
                    <a:pt x="66" y="50"/>
                    <a:pt x="63" y="49"/>
                  </a:cubicBezTo>
                  <a:cubicBezTo>
                    <a:pt x="60" y="49"/>
                    <a:pt x="57" y="47"/>
                    <a:pt x="49" y="47"/>
                  </a:cubicBezTo>
                  <a:cubicBezTo>
                    <a:pt x="42" y="47"/>
                    <a:pt x="38" y="48"/>
                    <a:pt x="35" y="49"/>
                  </a:cubicBezTo>
                  <a:cubicBezTo>
                    <a:pt x="31" y="50"/>
                    <a:pt x="25" y="57"/>
                    <a:pt x="24" y="57"/>
                  </a:cubicBezTo>
                  <a:cubicBezTo>
                    <a:pt x="23" y="58"/>
                    <a:pt x="19" y="58"/>
                    <a:pt x="14" y="60"/>
                  </a:cubicBezTo>
                  <a:cubicBezTo>
                    <a:pt x="9" y="62"/>
                    <a:pt x="1" y="69"/>
                    <a:pt x="1" y="76"/>
                  </a:cubicBezTo>
                  <a:cubicBezTo>
                    <a:pt x="0" y="83"/>
                    <a:pt x="3" y="111"/>
                    <a:pt x="3" y="115"/>
                  </a:cubicBezTo>
                  <a:cubicBezTo>
                    <a:pt x="3" y="119"/>
                    <a:pt x="8" y="149"/>
                    <a:pt x="9" y="153"/>
                  </a:cubicBezTo>
                  <a:cubicBezTo>
                    <a:pt x="9" y="156"/>
                    <a:pt x="12" y="168"/>
                    <a:pt x="12" y="170"/>
                  </a:cubicBezTo>
                  <a:cubicBezTo>
                    <a:pt x="12" y="172"/>
                    <a:pt x="13" y="178"/>
                    <a:pt x="13" y="182"/>
                  </a:cubicBezTo>
                  <a:cubicBezTo>
                    <a:pt x="14" y="185"/>
                    <a:pt x="17" y="195"/>
                    <a:pt x="17" y="198"/>
                  </a:cubicBezTo>
                  <a:cubicBezTo>
                    <a:pt x="17" y="200"/>
                    <a:pt x="17" y="218"/>
                    <a:pt x="15" y="222"/>
                  </a:cubicBezTo>
                  <a:cubicBezTo>
                    <a:pt x="13" y="226"/>
                    <a:pt x="10" y="230"/>
                    <a:pt x="9" y="233"/>
                  </a:cubicBezTo>
                  <a:cubicBezTo>
                    <a:pt x="9" y="236"/>
                    <a:pt x="10" y="241"/>
                    <a:pt x="11" y="242"/>
                  </a:cubicBezTo>
                  <a:cubicBezTo>
                    <a:pt x="12" y="243"/>
                    <a:pt x="13" y="251"/>
                    <a:pt x="13" y="253"/>
                  </a:cubicBezTo>
                  <a:cubicBezTo>
                    <a:pt x="13" y="255"/>
                    <a:pt x="14" y="272"/>
                    <a:pt x="13" y="278"/>
                  </a:cubicBezTo>
                  <a:cubicBezTo>
                    <a:pt x="13" y="283"/>
                    <a:pt x="13" y="297"/>
                    <a:pt x="12" y="299"/>
                  </a:cubicBezTo>
                  <a:cubicBezTo>
                    <a:pt x="11" y="302"/>
                    <a:pt x="10" y="304"/>
                    <a:pt x="10" y="306"/>
                  </a:cubicBezTo>
                  <a:cubicBezTo>
                    <a:pt x="10" y="308"/>
                    <a:pt x="11" y="309"/>
                    <a:pt x="9" y="311"/>
                  </a:cubicBezTo>
                  <a:cubicBezTo>
                    <a:pt x="8" y="313"/>
                    <a:pt x="6" y="317"/>
                    <a:pt x="6" y="318"/>
                  </a:cubicBezTo>
                  <a:cubicBezTo>
                    <a:pt x="6" y="320"/>
                    <a:pt x="9" y="321"/>
                    <a:pt x="10" y="320"/>
                  </a:cubicBezTo>
                  <a:cubicBezTo>
                    <a:pt x="10" y="320"/>
                    <a:pt x="11" y="322"/>
                    <a:pt x="11" y="324"/>
                  </a:cubicBezTo>
                  <a:cubicBezTo>
                    <a:pt x="11" y="326"/>
                    <a:pt x="12" y="328"/>
                    <a:pt x="11" y="330"/>
                  </a:cubicBezTo>
                  <a:cubicBezTo>
                    <a:pt x="10" y="332"/>
                    <a:pt x="9" y="334"/>
                    <a:pt x="9" y="336"/>
                  </a:cubicBezTo>
                  <a:cubicBezTo>
                    <a:pt x="9" y="338"/>
                    <a:pt x="16" y="349"/>
                    <a:pt x="29" y="347"/>
                  </a:cubicBezTo>
                  <a:cubicBezTo>
                    <a:pt x="42" y="346"/>
                    <a:pt x="42" y="342"/>
                    <a:pt x="41" y="341"/>
                  </a:cubicBezTo>
                  <a:cubicBezTo>
                    <a:pt x="41" y="340"/>
                    <a:pt x="33" y="332"/>
                    <a:pt x="33" y="330"/>
                  </a:cubicBezTo>
                  <a:cubicBezTo>
                    <a:pt x="32" y="329"/>
                    <a:pt x="33" y="325"/>
                    <a:pt x="33" y="324"/>
                  </a:cubicBezTo>
                  <a:cubicBezTo>
                    <a:pt x="32" y="324"/>
                    <a:pt x="30" y="322"/>
                    <a:pt x="30" y="319"/>
                  </a:cubicBezTo>
                  <a:cubicBezTo>
                    <a:pt x="29" y="315"/>
                    <a:pt x="29" y="309"/>
                    <a:pt x="28" y="308"/>
                  </a:cubicBezTo>
                  <a:cubicBezTo>
                    <a:pt x="27" y="306"/>
                    <a:pt x="26" y="305"/>
                    <a:pt x="26" y="296"/>
                  </a:cubicBezTo>
                  <a:cubicBezTo>
                    <a:pt x="26" y="288"/>
                    <a:pt x="28" y="275"/>
                    <a:pt x="30" y="270"/>
                  </a:cubicBezTo>
                  <a:cubicBezTo>
                    <a:pt x="33" y="265"/>
                    <a:pt x="37" y="261"/>
                    <a:pt x="38" y="258"/>
                  </a:cubicBezTo>
                  <a:cubicBezTo>
                    <a:pt x="38" y="256"/>
                    <a:pt x="37" y="250"/>
                    <a:pt x="37" y="248"/>
                  </a:cubicBezTo>
                  <a:cubicBezTo>
                    <a:pt x="37" y="247"/>
                    <a:pt x="40" y="245"/>
                    <a:pt x="41" y="243"/>
                  </a:cubicBezTo>
                  <a:cubicBezTo>
                    <a:pt x="42" y="241"/>
                    <a:pt x="41" y="239"/>
                    <a:pt x="42" y="238"/>
                  </a:cubicBezTo>
                  <a:cubicBezTo>
                    <a:pt x="43" y="237"/>
                    <a:pt x="45" y="233"/>
                    <a:pt x="45" y="229"/>
                  </a:cubicBezTo>
                  <a:cubicBezTo>
                    <a:pt x="46" y="224"/>
                    <a:pt x="46" y="218"/>
                    <a:pt x="48" y="213"/>
                  </a:cubicBezTo>
                  <a:cubicBezTo>
                    <a:pt x="50" y="208"/>
                    <a:pt x="52" y="205"/>
                    <a:pt x="53" y="203"/>
                  </a:cubicBezTo>
                  <a:cubicBezTo>
                    <a:pt x="54" y="201"/>
                    <a:pt x="55" y="196"/>
                    <a:pt x="56" y="196"/>
                  </a:cubicBezTo>
                  <a:cubicBezTo>
                    <a:pt x="58" y="195"/>
                    <a:pt x="62" y="195"/>
                    <a:pt x="62" y="195"/>
                  </a:cubicBezTo>
                  <a:cubicBezTo>
                    <a:pt x="62" y="195"/>
                    <a:pt x="62" y="208"/>
                    <a:pt x="60" y="216"/>
                  </a:cubicBezTo>
                  <a:cubicBezTo>
                    <a:pt x="58" y="224"/>
                    <a:pt x="55" y="229"/>
                    <a:pt x="54" y="231"/>
                  </a:cubicBezTo>
                  <a:cubicBezTo>
                    <a:pt x="53" y="232"/>
                    <a:pt x="52" y="235"/>
                    <a:pt x="53" y="238"/>
                  </a:cubicBezTo>
                  <a:cubicBezTo>
                    <a:pt x="54" y="240"/>
                    <a:pt x="56" y="243"/>
                    <a:pt x="56" y="244"/>
                  </a:cubicBezTo>
                  <a:cubicBezTo>
                    <a:pt x="57" y="246"/>
                    <a:pt x="57" y="249"/>
                    <a:pt x="58" y="252"/>
                  </a:cubicBezTo>
                  <a:cubicBezTo>
                    <a:pt x="58" y="255"/>
                    <a:pt x="59" y="261"/>
                    <a:pt x="61" y="266"/>
                  </a:cubicBezTo>
                  <a:cubicBezTo>
                    <a:pt x="62" y="271"/>
                    <a:pt x="67" y="284"/>
                    <a:pt x="67" y="286"/>
                  </a:cubicBezTo>
                  <a:cubicBezTo>
                    <a:pt x="67" y="289"/>
                    <a:pt x="68" y="299"/>
                    <a:pt x="68" y="302"/>
                  </a:cubicBezTo>
                  <a:cubicBezTo>
                    <a:pt x="68" y="305"/>
                    <a:pt x="70" y="309"/>
                    <a:pt x="70" y="309"/>
                  </a:cubicBezTo>
                  <a:cubicBezTo>
                    <a:pt x="71" y="310"/>
                    <a:pt x="70" y="311"/>
                    <a:pt x="69" y="312"/>
                  </a:cubicBezTo>
                  <a:cubicBezTo>
                    <a:pt x="68" y="313"/>
                    <a:pt x="69" y="317"/>
                    <a:pt x="69" y="319"/>
                  </a:cubicBezTo>
                  <a:cubicBezTo>
                    <a:pt x="69" y="320"/>
                    <a:pt x="70" y="322"/>
                    <a:pt x="71" y="322"/>
                  </a:cubicBezTo>
                  <a:cubicBezTo>
                    <a:pt x="72" y="322"/>
                    <a:pt x="74" y="317"/>
                    <a:pt x="76" y="318"/>
                  </a:cubicBezTo>
                  <a:cubicBezTo>
                    <a:pt x="77" y="318"/>
                    <a:pt x="77" y="320"/>
                    <a:pt x="77" y="323"/>
                  </a:cubicBezTo>
                  <a:cubicBezTo>
                    <a:pt x="78" y="325"/>
                    <a:pt x="78" y="326"/>
                    <a:pt x="78" y="328"/>
                  </a:cubicBezTo>
                  <a:cubicBezTo>
                    <a:pt x="77" y="329"/>
                    <a:pt x="79" y="335"/>
                    <a:pt x="83" y="336"/>
                  </a:cubicBezTo>
                  <a:cubicBezTo>
                    <a:pt x="87" y="338"/>
                    <a:pt x="88" y="337"/>
                    <a:pt x="90" y="337"/>
                  </a:cubicBezTo>
                  <a:cubicBezTo>
                    <a:pt x="91" y="338"/>
                    <a:pt x="107" y="337"/>
                    <a:pt x="109" y="337"/>
                  </a:cubicBezTo>
                  <a:cubicBezTo>
                    <a:pt x="110" y="336"/>
                    <a:pt x="110" y="335"/>
                    <a:pt x="112" y="335"/>
                  </a:cubicBezTo>
                  <a:cubicBezTo>
                    <a:pt x="113" y="335"/>
                    <a:pt x="114" y="333"/>
                    <a:pt x="114" y="333"/>
                  </a:cubicBezTo>
                  <a:cubicBezTo>
                    <a:pt x="113" y="332"/>
                    <a:pt x="100" y="323"/>
                    <a:pt x="100" y="321"/>
                  </a:cubicBezTo>
                  <a:cubicBezTo>
                    <a:pt x="99" y="320"/>
                    <a:pt x="99" y="317"/>
                    <a:pt x="98" y="316"/>
                  </a:cubicBezTo>
                  <a:cubicBezTo>
                    <a:pt x="96" y="316"/>
                    <a:pt x="92" y="314"/>
                    <a:pt x="92" y="310"/>
                  </a:cubicBezTo>
                  <a:cubicBezTo>
                    <a:pt x="91" y="307"/>
                    <a:pt x="88" y="294"/>
                    <a:pt x="85" y="291"/>
                  </a:cubicBezTo>
                  <a:cubicBezTo>
                    <a:pt x="83" y="287"/>
                    <a:pt x="82" y="282"/>
                    <a:pt x="82" y="277"/>
                  </a:cubicBezTo>
                  <a:cubicBezTo>
                    <a:pt x="82" y="272"/>
                    <a:pt x="82" y="263"/>
                    <a:pt x="83" y="259"/>
                  </a:cubicBezTo>
                  <a:cubicBezTo>
                    <a:pt x="85" y="255"/>
                    <a:pt x="85" y="247"/>
                    <a:pt x="85" y="245"/>
                  </a:cubicBezTo>
                  <a:cubicBezTo>
                    <a:pt x="86" y="242"/>
                    <a:pt x="89" y="236"/>
                    <a:pt x="90" y="233"/>
                  </a:cubicBezTo>
                  <a:cubicBezTo>
                    <a:pt x="91" y="230"/>
                    <a:pt x="95" y="218"/>
                    <a:pt x="95" y="218"/>
                  </a:cubicBezTo>
                  <a:cubicBezTo>
                    <a:pt x="95" y="218"/>
                    <a:pt x="110" y="227"/>
                    <a:pt x="118" y="234"/>
                  </a:cubicBezTo>
                  <a:cubicBezTo>
                    <a:pt x="127" y="240"/>
                    <a:pt x="129" y="242"/>
                    <a:pt x="133" y="242"/>
                  </a:cubicBezTo>
                  <a:cubicBezTo>
                    <a:pt x="137" y="242"/>
                    <a:pt x="141" y="244"/>
                    <a:pt x="144" y="245"/>
                  </a:cubicBezTo>
                  <a:cubicBezTo>
                    <a:pt x="146" y="246"/>
                    <a:pt x="156" y="248"/>
                    <a:pt x="160" y="248"/>
                  </a:cubicBezTo>
                  <a:cubicBezTo>
                    <a:pt x="164" y="248"/>
                    <a:pt x="164" y="246"/>
                    <a:pt x="169" y="247"/>
                  </a:cubicBezTo>
                  <a:cubicBezTo>
                    <a:pt x="173" y="247"/>
                    <a:pt x="187" y="248"/>
                    <a:pt x="194" y="247"/>
                  </a:cubicBezTo>
                  <a:cubicBezTo>
                    <a:pt x="200" y="247"/>
                    <a:pt x="205" y="248"/>
                    <a:pt x="207" y="248"/>
                  </a:cubicBezTo>
                  <a:cubicBezTo>
                    <a:pt x="210" y="248"/>
                    <a:pt x="229" y="246"/>
                    <a:pt x="230" y="245"/>
                  </a:cubicBezTo>
                  <a:cubicBezTo>
                    <a:pt x="230" y="245"/>
                    <a:pt x="235" y="249"/>
                    <a:pt x="237" y="259"/>
                  </a:cubicBezTo>
                  <a:cubicBezTo>
                    <a:pt x="240" y="269"/>
                    <a:pt x="241" y="278"/>
                    <a:pt x="243" y="282"/>
                  </a:cubicBezTo>
                  <a:cubicBezTo>
                    <a:pt x="245" y="285"/>
                    <a:pt x="245" y="290"/>
                    <a:pt x="246" y="292"/>
                  </a:cubicBezTo>
                  <a:cubicBezTo>
                    <a:pt x="246" y="295"/>
                    <a:pt x="247" y="297"/>
                    <a:pt x="247" y="300"/>
                  </a:cubicBezTo>
                  <a:cubicBezTo>
                    <a:pt x="246" y="302"/>
                    <a:pt x="250" y="315"/>
                    <a:pt x="251" y="319"/>
                  </a:cubicBezTo>
                  <a:cubicBezTo>
                    <a:pt x="252" y="322"/>
                    <a:pt x="253" y="326"/>
                    <a:pt x="253" y="331"/>
                  </a:cubicBezTo>
                  <a:cubicBezTo>
                    <a:pt x="252" y="337"/>
                    <a:pt x="245" y="361"/>
                    <a:pt x="245" y="363"/>
                  </a:cubicBezTo>
                  <a:cubicBezTo>
                    <a:pt x="244" y="366"/>
                    <a:pt x="244" y="367"/>
                    <a:pt x="244" y="368"/>
                  </a:cubicBezTo>
                  <a:cubicBezTo>
                    <a:pt x="243" y="369"/>
                    <a:pt x="242" y="370"/>
                    <a:pt x="241" y="371"/>
                  </a:cubicBezTo>
                  <a:cubicBezTo>
                    <a:pt x="241" y="371"/>
                    <a:pt x="240" y="375"/>
                    <a:pt x="241" y="375"/>
                  </a:cubicBezTo>
                  <a:cubicBezTo>
                    <a:pt x="242" y="375"/>
                    <a:pt x="246" y="371"/>
                    <a:pt x="246" y="371"/>
                  </a:cubicBezTo>
                  <a:cubicBezTo>
                    <a:pt x="247" y="371"/>
                    <a:pt x="248" y="374"/>
                    <a:pt x="248" y="375"/>
                  </a:cubicBezTo>
                  <a:cubicBezTo>
                    <a:pt x="248" y="377"/>
                    <a:pt x="246" y="378"/>
                    <a:pt x="245" y="380"/>
                  </a:cubicBezTo>
                  <a:cubicBezTo>
                    <a:pt x="245" y="382"/>
                    <a:pt x="243" y="382"/>
                    <a:pt x="245" y="387"/>
                  </a:cubicBezTo>
                  <a:cubicBezTo>
                    <a:pt x="247" y="392"/>
                    <a:pt x="249" y="396"/>
                    <a:pt x="250" y="398"/>
                  </a:cubicBezTo>
                  <a:cubicBezTo>
                    <a:pt x="252" y="400"/>
                    <a:pt x="253" y="400"/>
                    <a:pt x="255" y="400"/>
                  </a:cubicBezTo>
                  <a:cubicBezTo>
                    <a:pt x="257" y="401"/>
                    <a:pt x="262" y="405"/>
                    <a:pt x="267" y="405"/>
                  </a:cubicBezTo>
                  <a:cubicBezTo>
                    <a:pt x="272" y="405"/>
                    <a:pt x="278" y="404"/>
                    <a:pt x="278" y="402"/>
                  </a:cubicBezTo>
                  <a:cubicBezTo>
                    <a:pt x="278" y="402"/>
                    <a:pt x="282" y="402"/>
                    <a:pt x="284" y="401"/>
                  </a:cubicBezTo>
                  <a:cubicBezTo>
                    <a:pt x="286" y="400"/>
                    <a:pt x="283" y="389"/>
                    <a:pt x="280" y="385"/>
                  </a:cubicBezTo>
                  <a:cubicBezTo>
                    <a:pt x="277" y="381"/>
                    <a:pt x="276" y="379"/>
                    <a:pt x="276" y="378"/>
                  </a:cubicBezTo>
                  <a:cubicBezTo>
                    <a:pt x="276" y="377"/>
                    <a:pt x="275" y="376"/>
                    <a:pt x="274" y="374"/>
                  </a:cubicBezTo>
                  <a:cubicBezTo>
                    <a:pt x="272" y="373"/>
                    <a:pt x="270" y="372"/>
                    <a:pt x="270" y="368"/>
                  </a:cubicBezTo>
                  <a:cubicBezTo>
                    <a:pt x="269" y="363"/>
                    <a:pt x="268" y="357"/>
                    <a:pt x="267" y="355"/>
                  </a:cubicBezTo>
                  <a:cubicBezTo>
                    <a:pt x="267" y="352"/>
                    <a:pt x="265" y="340"/>
                    <a:pt x="265" y="336"/>
                  </a:cubicBezTo>
                  <a:cubicBezTo>
                    <a:pt x="265" y="332"/>
                    <a:pt x="267" y="324"/>
                    <a:pt x="269" y="321"/>
                  </a:cubicBezTo>
                  <a:cubicBezTo>
                    <a:pt x="271" y="319"/>
                    <a:pt x="274" y="313"/>
                    <a:pt x="276" y="311"/>
                  </a:cubicBezTo>
                  <a:cubicBezTo>
                    <a:pt x="278" y="308"/>
                    <a:pt x="279" y="305"/>
                    <a:pt x="278" y="302"/>
                  </a:cubicBezTo>
                  <a:cubicBezTo>
                    <a:pt x="277" y="300"/>
                    <a:pt x="272" y="274"/>
                    <a:pt x="273" y="265"/>
                  </a:cubicBezTo>
                  <a:cubicBezTo>
                    <a:pt x="273" y="265"/>
                    <a:pt x="281" y="270"/>
                    <a:pt x="285" y="271"/>
                  </a:cubicBezTo>
                  <a:cubicBezTo>
                    <a:pt x="285" y="271"/>
                    <a:pt x="285" y="290"/>
                    <a:pt x="286" y="296"/>
                  </a:cubicBezTo>
                  <a:cubicBezTo>
                    <a:pt x="287" y="302"/>
                    <a:pt x="286" y="323"/>
                    <a:pt x="284" y="327"/>
                  </a:cubicBezTo>
                  <a:cubicBezTo>
                    <a:pt x="283" y="331"/>
                    <a:pt x="281" y="334"/>
                    <a:pt x="281" y="336"/>
                  </a:cubicBezTo>
                  <a:cubicBezTo>
                    <a:pt x="281" y="338"/>
                    <a:pt x="282" y="340"/>
                    <a:pt x="281" y="341"/>
                  </a:cubicBezTo>
                  <a:cubicBezTo>
                    <a:pt x="279" y="343"/>
                    <a:pt x="279" y="343"/>
                    <a:pt x="279" y="345"/>
                  </a:cubicBezTo>
                  <a:cubicBezTo>
                    <a:pt x="279" y="346"/>
                    <a:pt x="278" y="348"/>
                    <a:pt x="278" y="350"/>
                  </a:cubicBezTo>
                  <a:cubicBezTo>
                    <a:pt x="277" y="352"/>
                    <a:pt x="278" y="353"/>
                    <a:pt x="278" y="353"/>
                  </a:cubicBezTo>
                  <a:cubicBezTo>
                    <a:pt x="278" y="353"/>
                    <a:pt x="283" y="348"/>
                    <a:pt x="285" y="350"/>
                  </a:cubicBezTo>
                  <a:cubicBezTo>
                    <a:pt x="286" y="352"/>
                    <a:pt x="285" y="354"/>
                    <a:pt x="284" y="355"/>
                  </a:cubicBezTo>
                  <a:cubicBezTo>
                    <a:pt x="284" y="356"/>
                    <a:pt x="281" y="360"/>
                    <a:pt x="282" y="363"/>
                  </a:cubicBezTo>
                  <a:cubicBezTo>
                    <a:pt x="282" y="366"/>
                    <a:pt x="286" y="367"/>
                    <a:pt x="287" y="369"/>
                  </a:cubicBezTo>
                  <a:cubicBezTo>
                    <a:pt x="287" y="371"/>
                    <a:pt x="286" y="371"/>
                    <a:pt x="292" y="373"/>
                  </a:cubicBezTo>
                  <a:cubicBezTo>
                    <a:pt x="298" y="375"/>
                    <a:pt x="308" y="375"/>
                    <a:pt x="314" y="374"/>
                  </a:cubicBezTo>
                  <a:cubicBezTo>
                    <a:pt x="319" y="372"/>
                    <a:pt x="320" y="369"/>
                    <a:pt x="318" y="366"/>
                  </a:cubicBezTo>
                  <a:cubicBezTo>
                    <a:pt x="317" y="363"/>
                    <a:pt x="311" y="358"/>
                    <a:pt x="309" y="356"/>
                  </a:cubicBezTo>
                  <a:cubicBezTo>
                    <a:pt x="308" y="355"/>
                    <a:pt x="308" y="353"/>
                    <a:pt x="308" y="352"/>
                  </a:cubicBezTo>
                  <a:cubicBezTo>
                    <a:pt x="308" y="351"/>
                    <a:pt x="306" y="348"/>
                    <a:pt x="304" y="347"/>
                  </a:cubicBezTo>
                  <a:cubicBezTo>
                    <a:pt x="303" y="347"/>
                    <a:pt x="302" y="345"/>
                    <a:pt x="302" y="343"/>
                  </a:cubicBezTo>
                  <a:cubicBezTo>
                    <a:pt x="302" y="341"/>
                    <a:pt x="302" y="341"/>
                    <a:pt x="302" y="338"/>
                  </a:cubicBezTo>
                  <a:cubicBezTo>
                    <a:pt x="302" y="335"/>
                    <a:pt x="301" y="331"/>
                    <a:pt x="301" y="323"/>
                  </a:cubicBezTo>
                  <a:cubicBezTo>
                    <a:pt x="301" y="316"/>
                    <a:pt x="301" y="306"/>
                    <a:pt x="304" y="303"/>
                  </a:cubicBezTo>
                  <a:cubicBezTo>
                    <a:pt x="307" y="300"/>
                    <a:pt x="312" y="294"/>
                    <a:pt x="312" y="291"/>
                  </a:cubicBezTo>
                  <a:cubicBezTo>
                    <a:pt x="313" y="289"/>
                    <a:pt x="312" y="286"/>
                    <a:pt x="313" y="284"/>
                  </a:cubicBezTo>
                  <a:cubicBezTo>
                    <a:pt x="314" y="283"/>
                    <a:pt x="314" y="284"/>
                    <a:pt x="322" y="280"/>
                  </a:cubicBezTo>
                  <a:cubicBezTo>
                    <a:pt x="330" y="276"/>
                    <a:pt x="332" y="268"/>
                    <a:pt x="335" y="262"/>
                  </a:cubicBezTo>
                  <a:cubicBezTo>
                    <a:pt x="338" y="256"/>
                    <a:pt x="343" y="243"/>
                    <a:pt x="343" y="242"/>
                  </a:cubicBezTo>
                  <a:cubicBezTo>
                    <a:pt x="343" y="241"/>
                    <a:pt x="350" y="236"/>
                    <a:pt x="351" y="229"/>
                  </a:cubicBezTo>
                  <a:cubicBezTo>
                    <a:pt x="353" y="222"/>
                    <a:pt x="354" y="218"/>
                    <a:pt x="355" y="216"/>
                  </a:cubicBezTo>
                  <a:cubicBezTo>
                    <a:pt x="355" y="214"/>
                    <a:pt x="357" y="209"/>
                    <a:pt x="356" y="205"/>
                  </a:cubicBezTo>
                  <a:cubicBezTo>
                    <a:pt x="356" y="200"/>
                    <a:pt x="357" y="195"/>
                    <a:pt x="357" y="192"/>
                  </a:cubicBezTo>
                  <a:cubicBezTo>
                    <a:pt x="358" y="190"/>
                    <a:pt x="361" y="186"/>
                    <a:pt x="363" y="179"/>
                  </a:cubicBezTo>
                  <a:cubicBezTo>
                    <a:pt x="364" y="173"/>
                    <a:pt x="369" y="162"/>
                    <a:pt x="372" y="162"/>
                  </a:cubicBezTo>
                  <a:cubicBezTo>
                    <a:pt x="374" y="161"/>
                    <a:pt x="378" y="163"/>
                    <a:pt x="382" y="163"/>
                  </a:cubicBezTo>
                  <a:cubicBezTo>
                    <a:pt x="385" y="162"/>
                    <a:pt x="387" y="161"/>
                    <a:pt x="389" y="162"/>
                  </a:cubicBezTo>
                  <a:cubicBezTo>
                    <a:pt x="392" y="163"/>
                    <a:pt x="398" y="163"/>
                    <a:pt x="400" y="161"/>
                  </a:cubicBezTo>
                  <a:cubicBezTo>
                    <a:pt x="403" y="159"/>
                    <a:pt x="404" y="156"/>
                    <a:pt x="405" y="15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 userDrawn="1"/>
          </p:nvSpPr>
          <p:spPr bwMode="auto">
            <a:xfrm>
              <a:off x="4673600" y="1836737"/>
              <a:ext cx="1906588" cy="1874838"/>
            </a:xfrm>
            <a:prstGeom prst="rect">
              <a:avLst/>
            </a:prstGeom>
            <a:solidFill>
              <a:srgbClr val="3195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5076825" y="2144712"/>
              <a:ext cx="1062038" cy="1265238"/>
            </a:xfrm>
            <a:custGeom>
              <a:avLst/>
              <a:gdLst>
                <a:gd name="T0" fmla="*/ 204 w 334"/>
                <a:gd name="T1" fmla="*/ 127 h 398"/>
                <a:gd name="T2" fmla="*/ 204 w 334"/>
                <a:gd name="T3" fmla="*/ 22 h 398"/>
                <a:gd name="T4" fmla="*/ 211 w 334"/>
                <a:gd name="T5" fmla="*/ 11 h 398"/>
                <a:gd name="T6" fmla="*/ 200 w 334"/>
                <a:gd name="T7" fmla="*/ 0 h 398"/>
                <a:gd name="T8" fmla="*/ 135 w 334"/>
                <a:gd name="T9" fmla="*/ 0 h 398"/>
                <a:gd name="T10" fmla="*/ 124 w 334"/>
                <a:gd name="T11" fmla="*/ 11 h 398"/>
                <a:gd name="T12" fmla="*/ 131 w 334"/>
                <a:gd name="T13" fmla="*/ 22 h 398"/>
                <a:gd name="T14" fmla="*/ 131 w 334"/>
                <a:gd name="T15" fmla="*/ 127 h 398"/>
                <a:gd name="T16" fmla="*/ 18 w 334"/>
                <a:gd name="T17" fmla="*/ 336 h 398"/>
                <a:gd name="T18" fmla="*/ 53 w 334"/>
                <a:gd name="T19" fmla="*/ 398 h 398"/>
                <a:gd name="T20" fmla="*/ 282 w 334"/>
                <a:gd name="T21" fmla="*/ 398 h 398"/>
                <a:gd name="T22" fmla="*/ 316 w 334"/>
                <a:gd name="T23" fmla="*/ 336 h 398"/>
                <a:gd name="T24" fmla="*/ 204 w 334"/>
                <a:gd name="T25" fmla="*/ 127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4" h="398">
                  <a:moveTo>
                    <a:pt x="204" y="127"/>
                  </a:moveTo>
                  <a:cubicBezTo>
                    <a:pt x="204" y="22"/>
                    <a:pt x="204" y="22"/>
                    <a:pt x="204" y="22"/>
                  </a:cubicBezTo>
                  <a:cubicBezTo>
                    <a:pt x="208" y="20"/>
                    <a:pt x="211" y="16"/>
                    <a:pt x="211" y="11"/>
                  </a:cubicBezTo>
                  <a:cubicBezTo>
                    <a:pt x="211" y="5"/>
                    <a:pt x="206" y="0"/>
                    <a:pt x="200" y="0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29" y="0"/>
                    <a:pt x="124" y="5"/>
                    <a:pt x="124" y="11"/>
                  </a:cubicBezTo>
                  <a:cubicBezTo>
                    <a:pt x="124" y="16"/>
                    <a:pt x="127" y="20"/>
                    <a:pt x="131" y="22"/>
                  </a:cubicBezTo>
                  <a:cubicBezTo>
                    <a:pt x="131" y="127"/>
                    <a:pt x="131" y="127"/>
                    <a:pt x="131" y="127"/>
                  </a:cubicBezTo>
                  <a:cubicBezTo>
                    <a:pt x="18" y="336"/>
                    <a:pt x="18" y="336"/>
                    <a:pt x="18" y="336"/>
                  </a:cubicBezTo>
                  <a:cubicBezTo>
                    <a:pt x="0" y="370"/>
                    <a:pt x="16" y="398"/>
                    <a:pt x="53" y="398"/>
                  </a:cubicBezTo>
                  <a:cubicBezTo>
                    <a:pt x="282" y="398"/>
                    <a:pt x="282" y="398"/>
                    <a:pt x="282" y="398"/>
                  </a:cubicBezTo>
                  <a:cubicBezTo>
                    <a:pt x="319" y="398"/>
                    <a:pt x="334" y="370"/>
                    <a:pt x="316" y="336"/>
                  </a:cubicBezTo>
                  <a:lnTo>
                    <a:pt x="204" y="127"/>
                  </a:lnTo>
                  <a:close/>
                </a:path>
              </a:pathLst>
            </a:custGeom>
            <a:noFill/>
            <a:ln w="4762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5175250" y="2854325"/>
              <a:ext cx="868363" cy="473075"/>
            </a:xfrm>
            <a:custGeom>
              <a:avLst/>
              <a:gdLst>
                <a:gd name="T0" fmla="*/ 50 w 273"/>
                <a:gd name="T1" fmla="*/ 149 h 149"/>
                <a:gd name="T2" fmla="*/ 136 w 273"/>
                <a:gd name="T3" fmla="*/ 149 h 149"/>
                <a:gd name="T4" fmla="*/ 136 w 273"/>
                <a:gd name="T5" fmla="*/ 0 h 149"/>
                <a:gd name="T6" fmla="*/ 82 w 273"/>
                <a:gd name="T7" fmla="*/ 0 h 149"/>
                <a:gd name="T8" fmla="*/ 24 w 273"/>
                <a:gd name="T9" fmla="*/ 104 h 149"/>
                <a:gd name="T10" fmla="*/ 50 w 273"/>
                <a:gd name="T11" fmla="*/ 149 h 149"/>
                <a:gd name="T12" fmla="*/ 249 w 273"/>
                <a:gd name="T13" fmla="*/ 104 h 149"/>
                <a:gd name="T14" fmla="*/ 191 w 273"/>
                <a:gd name="T15" fmla="*/ 0 h 149"/>
                <a:gd name="T16" fmla="*/ 136 w 273"/>
                <a:gd name="T17" fmla="*/ 0 h 149"/>
                <a:gd name="T18" fmla="*/ 136 w 273"/>
                <a:gd name="T19" fmla="*/ 149 h 149"/>
                <a:gd name="T20" fmla="*/ 223 w 273"/>
                <a:gd name="T21" fmla="*/ 149 h 149"/>
                <a:gd name="T22" fmla="*/ 249 w 273"/>
                <a:gd name="T23" fmla="*/ 10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3" h="149">
                  <a:moveTo>
                    <a:pt x="50" y="149"/>
                  </a:moveTo>
                  <a:cubicBezTo>
                    <a:pt x="136" y="149"/>
                    <a:pt x="136" y="149"/>
                    <a:pt x="136" y="149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0" y="147"/>
                    <a:pt x="5" y="149"/>
                    <a:pt x="50" y="149"/>
                  </a:cubicBezTo>
                  <a:moveTo>
                    <a:pt x="249" y="104"/>
                  </a:moveTo>
                  <a:cubicBezTo>
                    <a:pt x="191" y="0"/>
                    <a:pt x="191" y="0"/>
                    <a:pt x="191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6" y="149"/>
                    <a:pt x="136" y="149"/>
                    <a:pt x="136" y="149"/>
                  </a:cubicBezTo>
                  <a:cubicBezTo>
                    <a:pt x="223" y="149"/>
                    <a:pt x="223" y="149"/>
                    <a:pt x="223" y="149"/>
                  </a:cubicBezTo>
                  <a:cubicBezTo>
                    <a:pt x="267" y="149"/>
                    <a:pt x="273" y="147"/>
                    <a:pt x="249" y="10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 userDrawn="1"/>
          </p:nvSpPr>
          <p:spPr bwMode="auto">
            <a:xfrm>
              <a:off x="6783388" y="3911600"/>
              <a:ext cx="1908175" cy="1876425"/>
            </a:xfrm>
            <a:prstGeom prst="rect">
              <a:avLst/>
            </a:prstGeom>
            <a:solidFill>
              <a:srgbClr val="BDCF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7150100" y="4259263"/>
              <a:ext cx="1174750" cy="1179513"/>
            </a:xfrm>
            <a:custGeom>
              <a:avLst/>
              <a:gdLst>
                <a:gd name="T0" fmla="*/ 290 w 370"/>
                <a:gd name="T1" fmla="*/ 168 h 371"/>
                <a:gd name="T2" fmla="*/ 319 w 370"/>
                <a:gd name="T3" fmla="*/ 115 h 371"/>
                <a:gd name="T4" fmla="*/ 299 w 370"/>
                <a:gd name="T5" fmla="*/ 86 h 371"/>
                <a:gd name="T6" fmla="*/ 237 w 370"/>
                <a:gd name="T7" fmla="*/ 44 h 371"/>
                <a:gd name="T8" fmla="*/ 237 w 370"/>
                <a:gd name="T9" fmla="*/ 103 h 371"/>
                <a:gd name="T10" fmla="*/ 202 w 370"/>
                <a:gd name="T11" fmla="*/ 106 h 371"/>
                <a:gd name="T12" fmla="*/ 237 w 370"/>
                <a:gd name="T13" fmla="*/ 103 h 371"/>
                <a:gd name="T14" fmla="*/ 114 w 370"/>
                <a:gd name="T15" fmla="*/ 168 h 371"/>
                <a:gd name="T16" fmla="*/ 168 w 370"/>
                <a:gd name="T17" fmla="*/ 140 h 371"/>
                <a:gd name="T18" fmla="*/ 168 w 370"/>
                <a:gd name="T19" fmla="*/ 106 h 371"/>
                <a:gd name="T20" fmla="*/ 133 w 370"/>
                <a:gd name="T21" fmla="*/ 103 h 371"/>
                <a:gd name="T22" fmla="*/ 168 w 370"/>
                <a:gd name="T23" fmla="*/ 106 h 371"/>
                <a:gd name="T24" fmla="*/ 99 w 370"/>
                <a:gd name="T25" fmla="*/ 95 h 371"/>
                <a:gd name="T26" fmla="*/ 133 w 370"/>
                <a:gd name="T27" fmla="*/ 44 h 371"/>
                <a:gd name="T28" fmla="*/ 80 w 370"/>
                <a:gd name="T29" fmla="*/ 168 h 371"/>
                <a:gd name="T30" fmla="*/ 51 w 370"/>
                <a:gd name="T31" fmla="*/ 115 h 371"/>
                <a:gd name="T32" fmla="*/ 202 w 370"/>
                <a:gd name="T33" fmla="*/ 168 h 371"/>
                <a:gd name="T34" fmla="*/ 250 w 370"/>
                <a:gd name="T35" fmla="*/ 135 h 371"/>
                <a:gd name="T36" fmla="*/ 202 w 370"/>
                <a:gd name="T37" fmla="*/ 168 h 371"/>
                <a:gd name="T38" fmla="*/ 80 w 370"/>
                <a:gd name="T39" fmla="*/ 204 h 371"/>
                <a:gd name="T40" fmla="*/ 51 w 370"/>
                <a:gd name="T41" fmla="*/ 257 h 371"/>
                <a:gd name="T42" fmla="*/ 71 w 370"/>
                <a:gd name="T43" fmla="*/ 286 h 371"/>
                <a:gd name="T44" fmla="*/ 133 w 370"/>
                <a:gd name="T45" fmla="*/ 328 h 371"/>
                <a:gd name="T46" fmla="*/ 133 w 370"/>
                <a:gd name="T47" fmla="*/ 269 h 371"/>
                <a:gd name="T48" fmla="*/ 168 w 370"/>
                <a:gd name="T49" fmla="*/ 266 h 371"/>
                <a:gd name="T50" fmla="*/ 133 w 370"/>
                <a:gd name="T51" fmla="*/ 269 h 371"/>
                <a:gd name="T52" fmla="*/ 256 w 370"/>
                <a:gd name="T53" fmla="*/ 204 h 371"/>
                <a:gd name="T54" fmla="*/ 202 w 370"/>
                <a:gd name="T55" fmla="*/ 232 h 371"/>
                <a:gd name="T56" fmla="*/ 202 w 370"/>
                <a:gd name="T57" fmla="*/ 266 h 371"/>
                <a:gd name="T58" fmla="*/ 237 w 370"/>
                <a:gd name="T59" fmla="*/ 269 h 371"/>
                <a:gd name="T60" fmla="*/ 202 w 370"/>
                <a:gd name="T61" fmla="*/ 266 h 371"/>
                <a:gd name="T62" fmla="*/ 271 w 370"/>
                <a:gd name="T63" fmla="*/ 277 h 371"/>
                <a:gd name="T64" fmla="*/ 237 w 370"/>
                <a:gd name="T65" fmla="*/ 328 h 371"/>
                <a:gd name="T66" fmla="*/ 290 w 370"/>
                <a:gd name="T67" fmla="*/ 204 h 371"/>
                <a:gd name="T68" fmla="*/ 319 w 370"/>
                <a:gd name="T69" fmla="*/ 257 h 371"/>
                <a:gd name="T70" fmla="*/ 168 w 370"/>
                <a:gd name="T71" fmla="*/ 204 h 371"/>
                <a:gd name="T72" fmla="*/ 120 w 370"/>
                <a:gd name="T73" fmla="*/ 237 h 371"/>
                <a:gd name="T74" fmla="*/ 168 w 370"/>
                <a:gd name="T75" fmla="*/ 204 h 371"/>
                <a:gd name="T76" fmla="*/ 370 w 370"/>
                <a:gd name="T77" fmla="*/ 185 h 371"/>
                <a:gd name="T78" fmla="*/ 0 w 370"/>
                <a:gd name="T79" fmla="*/ 185 h 371"/>
                <a:gd name="T80" fmla="*/ 0 w 370"/>
                <a:gd name="T81" fmla="*/ 186 h 371"/>
                <a:gd name="T82" fmla="*/ 370 w 370"/>
                <a:gd name="T83" fmla="*/ 186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0" h="371">
                  <a:moveTo>
                    <a:pt x="335" y="168"/>
                  </a:moveTo>
                  <a:cubicBezTo>
                    <a:pt x="290" y="168"/>
                    <a:pt x="290" y="168"/>
                    <a:pt x="290" y="168"/>
                  </a:cubicBezTo>
                  <a:cubicBezTo>
                    <a:pt x="289" y="154"/>
                    <a:pt x="287" y="140"/>
                    <a:pt x="283" y="127"/>
                  </a:cubicBezTo>
                  <a:cubicBezTo>
                    <a:pt x="295" y="124"/>
                    <a:pt x="309" y="119"/>
                    <a:pt x="319" y="115"/>
                  </a:cubicBezTo>
                  <a:cubicBezTo>
                    <a:pt x="327" y="131"/>
                    <a:pt x="333" y="149"/>
                    <a:pt x="335" y="168"/>
                  </a:cubicBezTo>
                  <a:moveTo>
                    <a:pt x="299" y="86"/>
                  </a:moveTo>
                  <a:cubicBezTo>
                    <a:pt x="290" y="90"/>
                    <a:pt x="281" y="93"/>
                    <a:pt x="271" y="95"/>
                  </a:cubicBezTo>
                  <a:cubicBezTo>
                    <a:pt x="263" y="76"/>
                    <a:pt x="251" y="59"/>
                    <a:pt x="237" y="44"/>
                  </a:cubicBezTo>
                  <a:cubicBezTo>
                    <a:pt x="261" y="52"/>
                    <a:pt x="283" y="67"/>
                    <a:pt x="299" y="86"/>
                  </a:cubicBezTo>
                  <a:moveTo>
                    <a:pt x="237" y="103"/>
                  </a:moveTo>
                  <a:cubicBezTo>
                    <a:pt x="237" y="103"/>
                    <a:pt x="237" y="103"/>
                    <a:pt x="237" y="103"/>
                  </a:cubicBezTo>
                  <a:cubicBezTo>
                    <a:pt x="226" y="104"/>
                    <a:pt x="214" y="106"/>
                    <a:pt x="202" y="106"/>
                  </a:cubicBezTo>
                  <a:cubicBezTo>
                    <a:pt x="202" y="57"/>
                    <a:pt x="202" y="57"/>
                    <a:pt x="202" y="57"/>
                  </a:cubicBezTo>
                  <a:cubicBezTo>
                    <a:pt x="216" y="69"/>
                    <a:pt x="228" y="85"/>
                    <a:pt x="237" y="103"/>
                  </a:cubicBezTo>
                  <a:moveTo>
                    <a:pt x="168" y="168"/>
                  </a:moveTo>
                  <a:cubicBezTo>
                    <a:pt x="114" y="168"/>
                    <a:pt x="114" y="168"/>
                    <a:pt x="114" y="168"/>
                  </a:cubicBezTo>
                  <a:cubicBezTo>
                    <a:pt x="115" y="157"/>
                    <a:pt x="117" y="146"/>
                    <a:pt x="120" y="135"/>
                  </a:cubicBezTo>
                  <a:cubicBezTo>
                    <a:pt x="136" y="138"/>
                    <a:pt x="152" y="140"/>
                    <a:pt x="168" y="140"/>
                  </a:cubicBezTo>
                  <a:lnTo>
                    <a:pt x="168" y="168"/>
                  </a:lnTo>
                  <a:close/>
                  <a:moveTo>
                    <a:pt x="168" y="106"/>
                  </a:moveTo>
                  <a:cubicBezTo>
                    <a:pt x="156" y="106"/>
                    <a:pt x="144" y="104"/>
                    <a:pt x="133" y="103"/>
                  </a:cubicBezTo>
                  <a:cubicBezTo>
                    <a:pt x="133" y="103"/>
                    <a:pt x="133" y="103"/>
                    <a:pt x="133" y="103"/>
                  </a:cubicBezTo>
                  <a:cubicBezTo>
                    <a:pt x="142" y="85"/>
                    <a:pt x="154" y="69"/>
                    <a:pt x="168" y="57"/>
                  </a:cubicBezTo>
                  <a:lnTo>
                    <a:pt x="168" y="106"/>
                  </a:lnTo>
                  <a:close/>
                  <a:moveTo>
                    <a:pt x="133" y="44"/>
                  </a:moveTo>
                  <a:cubicBezTo>
                    <a:pt x="119" y="59"/>
                    <a:pt x="107" y="76"/>
                    <a:pt x="99" y="95"/>
                  </a:cubicBezTo>
                  <a:cubicBezTo>
                    <a:pt x="89" y="93"/>
                    <a:pt x="80" y="90"/>
                    <a:pt x="71" y="86"/>
                  </a:cubicBezTo>
                  <a:cubicBezTo>
                    <a:pt x="87" y="67"/>
                    <a:pt x="109" y="52"/>
                    <a:pt x="133" y="44"/>
                  </a:cubicBezTo>
                  <a:moveTo>
                    <a:pt x="87" y="127"/>
                  </a:moveTo>
                  <a:cubicBezTo>
                    <a:pt x="83" y="140"/>
                    <a:pt x="81" y="154"/>
                    <a:pt x="80" y="168"/>
                  </a:cubicBezTo>
                  <a:cubicBezTo>
                    <a:pt x="35" y="168"/>
                    <a:pt x="35" y="168"/>
                    <a:pt x="35" y="168"/>
                  </a:cubicBezTo>
                  <a:cubicBezTo>
                    <a:pt x="37" y="149"/>
                    <a:pt x="43" y="131"/>
                    <a:pt x="51" y="115"/>
                  </a:cubicBezTo>
                  <a:cubicBezTo>
                    <a:pt x="61" y="119"/>
                    <a:pt x="75" y="124"/>
                    <a:pt x="87" y="127"/>
                  </a:cubicBezTo>
                  <a:moveTo>
                    <a:pt x="202" y="168"/>
                  </a:moveTo>
                  <a:cubicBezTo>
                    <a:pt x="202" y="140"/>
                    <a:pt x="202" y="140"/>
                    <a:pt x="202" y="140"/>
                  </a:cubicBezTo>
                  <a:cubicBezTo>
                    <a:pt x="218" y="140"/>
                    <a:pt x="234" y="138"/>
                    <a:pt x="250" y="135"/>
                  </a:cubicBezTo>
                  <a:cubicBezTo>
                    <a:pt x="253" y="146"/>
                    <a:pt x="255" y="157"/>
                    <a:pt x="256" y="168"/>
                  </a:cubicBezTo>
                  <a:lnTo>
                    <a:pt x="202" y="168"/>
                  </a:lnTo>
                  <a:close/>
                  <a:moveTo>
                    <a:pt x="35" y="204"/>
                  </a:moveTo>
                  <a:cubicBezTo>
                    <a:pt x="80" y="204"/>
                    <a:pt x="80" y="204"/>
                    <a:pt x="80" y="204"/>
                  </a:cubicBezTo>
                  <a:cubicBezTo>
                    <a:pt x="81" y="218"/>
                    <a:pt x="83" y="232"/>
                    <a:pt x="87" y="245"/>
                  </a:cubicBezTo>
                  <a:cubicBezTo>
                    <a:pt x="75" y="248"/>
                    <a:pt x="61" y="253"/>
                    <a:pt x="51" y="257"/>
                  </a:cubicBezTo>
                  <a:cubicBezTo>
                    <a:pt x="43" y="241"/>
                    <a:pt x="37" y="223"/>
                    <a:pt x="35" y="204"/>
                  </a:cubicBezTo>
                  <a:moveTo>
                    <a:pt x="71" y="286"/>
                  </a:moveTo>
                  <a:cubicBezTo>
                    <a:pt x="80" y="282"/>
                    <a:pt x="89" y="279"/>
                    <a:pt x="99" y="277"/>
                  </a:cubicBezTo>
                  <a:cubicBezTo>
                    <a:pt x="107" y="296"/>
                    <a:pt x="119" y="313"/>
                    <a:pt x="133" y="328"/>
                  </a:cubicBezTo>
                  <a:cubicBezTo>
                    <a:pt x="109" y="319"/>
                    <a:pt x="87" y="305"/>
                    <a:pt x="71" y="286"/>
                  </a:cubicBezTo>
                  <a:moveTo>
                    <a:pt x="133" y="269"/>
                  </a:moveTo>
                  <a:cubicBezTo>
                    <a:pt x="133" y="269"/>
                    <a:pt x="133" y="269"/>
                    <a:pt x="133" y="269"/>
                  </a:cubicBezTo>
                  <a:cubicBezTo>
                    <a:pt x="144" y="267"/>
                    <a:pt x="156" y="266"/>
                    <a:pt x="168" y="266"/>
                  </a:cubicBezTo>
                  <a:cubicBezTo>
                    <a:pt x="168" y="315"/>
                    <a:pt x="168" y="315"/>
                    <a:pt x="168" y="315"/>
                  </a:cubicBezTo>
                  <a:cubicBezTo>
                    <a:pt x="154" y="302"/>
                    <a:pt x="142" y="287"/>
                    <a:pt x="133" y="269"/>
                  </a:cubicBezTo>
                  <a:moveTo>
                    <a:pt x="202" y="204"/>
                  </a:moveTo>
                  <a:cubicBezTo>
                    <a:pt x="256" y="204"/>
                    <a:pt x="256" y="204"/>
                    <a:pt x="256" y="204"/>
                  </a:cubicBezTo>
                  <a:cubicBezTo>
                    <a:pt x="255" y="215"/>
                    <a:pt x="253" y="226"/>
                    <a:pt x="250" y="237"/>
                  </a:cubicBezTo>
                  <a:cubicBezTo>
                    <a:pt x="234" y="234"/>
                    <a:pt x="218" y="232"/>
                    <a:pt x="202" y="232"/>
                  </a:cubicBezTo>
                  <a:lnTo>
                    <a:pt x="202" y="204"/>
                  </a:lnTo>
                  <a:close/>
                  <a:moveTo>
                    <a:pt x="202" y="266"/>
                  </a:moveTo>
                  <a:cubicBezTo>
                    <a:pt x="214" y="266"/>
                    <a:pt x="226" y="267"/>
                    <a:pt x="237" y="269"/>
                  </a:cubicBezTo>
                  <a:cubicBezTo>
                    <a:pt x="237" y="269"/>
                    <a:pt x="237" y="269"/>
                    <a:pt x="237" y="269"/>
                  </a:cubicBezTo>
                  <a:cubicBezTo>
                    <a:pt x="228" y="287"/>
                    <a:pt x="216" y="302"/>
                    <a:pt x="202" y="315"/>
                  </a:cubicBezTo>
                  <a:lnTo>
                    <a:pt x="202" y="266"/>
                  </a:lnTo>
                  <a:close/>
                  <a:moveTo>
                    <a:pt x="237" y="328"/>
                  </a:moveTo>
                  <a:cubicBezTo>
                    <a:pt x="251" y="313"/>
                    <a:pt x="263" y="296"/>
                    <a:pt x="271" y="277"/>
                  </a:cubicBezTo>
                  <a:cubicBezTo>
                    <a:pt x="281" y="279"/>
                    <a:pt x="290" y="282"/>
                    <a:pt x="299" y="286"/>
                  </a:cubicBezTo>
                  <a:cubicBezTo>
                    <a:pt x="283" y="305"/>
                    <a:pt x="261" y="319"/>
                    <a:pt x="237" y="328"/>
                  </a:cubicBezTo>
                  <a:moveTo>
                    <a:pt x="283" y="245"/>
                  </a:moveTo>
                  <a:cubicBezTo>
                    <a:pt x="287" y="232"/>
                    <a:pt x="289" y="218"/>
                    <a:pt x="290" y="204"/>
                  </a:cubicBezTo>
                  <a:cubicBezTo>
                    <a:pt x="335" y="204"/>
                    <a:pt x="335" y="204"/>
                    <a:pt x="335" y="204"/>
                  </a:cubicBezTo>
                  <a:cubicBezTo>
                    <a:pt x="333" y="223"/>
                    <a:pt x="327" y="241"/>
                    <a:pt x="319" y="257"/>
                  </a:cubicBezTo>
                  <a:cubicBezTo>
                    <a:pt x="309" y="253"/>
                    <a:pt x="295" y="248"/>
                    <a:pt x="283" y="245"/>
                  </a:cubicBezTo>
                  <a:moveTo>
                    <a:pt x="168" y="204"/>
                  </a:moveTo>
                  <a:cubicBezTo>
                    <a:pt x="168" y="232"/>
                    <a:pt x="168" y="232"/>
                    <a:pt x="168" y="232"/>
                  </a:cubicBezTo>
                  <a:cubicBezTo>
                    <a:pt x="152" y="232"/>
                    <a:pt x="136" y="234"/>
                    <a:pt x="120" y="237"/>
                  </a:cubicBezTo>
                  <a:cubicBezTo>
                    <a:pt x="117" y="226"/>
                    <a:pt x="115" y="215"/>
                    <a:pt x="114" y="204"/>
                  </a:cubicBezTo>
                  <a:lnTo>
                    <a:pt x="168" y="204"/>
                  </a:lnTo>
                  <a:close/>
                  <a:moveTo>
                    <a:pt x="370" y="186"/>
                  </a:moveTo>
                  <a:cubicBezTo>
                    <a:pt x="370" y="185"/>
                    <a:pt x="370" y="185"/>
                    <a:pt x="370" y="185"/>
                  </a:cubicBezTo>
                  <a:cubicBezTo>
                    <a:pt x="370" y="83"/>
                    <a:pt x="287" y="0"/>
                    <a:pt x="185" y="0"/>
                  </a:cubicBezTo>
                  <a:cubicBezTo>
                    <a:pt x="83" y="0"/>
                    <a:pt x="0" y="83"/>
                    <a:pt x="0" y="185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89"/>
                    <a:pt x="83" y="371"/>
                    <a:pt x="185" y="371"/>
                  </a:cubicBezTo>
                  <a:cubicBezTo>
                    <a:pt x="287" y="371"/>
                    <a:pt x="370" y="289"/>
                    <a:pt x="370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>
                <a:solidFill>
                  <a:srgbClr val="00226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80773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 userDrawn="1"/>
        </p:nvSpPr>
        <p:spPr>
          <a:xfrm>
            <a:off x="5004048" y="1057377"/>
            <a:ext cx="3195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Dank U!</a:t>
            </a:r>
          </a:p>
        </p:txBody>
      </p:sp>
      <p:sp>
        <p:nvSpPr>
          <p:cNvPr id="30" name="Title 1"/>
          <p:cNvSpPr txBox="1">
            <a:spLocks/>
          </p:cNvSpPr>
          <p:nvPr userDrawn="1"/>
        </p:nvSpPr>
        <p:spPr>
          <a:xfrm rot="21206570">
            <a:off x="1392498" y="3882502"/>
            <a:ext cx="2954917" cy="99287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sz="7200" b="1" kern="1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7030A0"/>
                </a:solidFill>
              </a:rPr>
              <a:t>Gracias!</a:t>
            </a:r>
          </a:p>
        </p:txBody>
      </p:sp>
      <p:sp>
        <p:nvSpPr>
          <p:cNvPr id="31" name="Title 1"/>
          <p:cNvSpPr txBox="1">
            <a:spLocks/>
          </p:cNvSpPr>
          <p:nvPr userDrawn="1"/>
        </p:nvSpPr>
        <p:spPr>
          <a:xfrm>
            <a:off x="6072119" y="2880685"/>
            <a:ext cx="1683810" cy="638354"/>
          </a:xfrm>
          <a:prstGeom prst="rect">
            <a:avLst/>
          </a:prstGeom>
        </p:spPr>
        <p:txBody>
          <a:bodyPr vert="horz" wrap="none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solidFill>
                  <a:srgbClr val="00B050"/>
                </a:solidFill>
              </a:rPr>
              <a:t>Takk</a:t>
            </a:r>
            <a:r>
              <a:rPr lang="en-US" sz="6000" dirty="0">
                <a:solidFill>
                  <a:srgbClr val="00B050"/>
                </a:solidFill>
              </a:rPr>
              <a:t>!</a:t>
            </a:r>
          </a:p>
        </p:txBody>
      </p:sp>
      <p:sp>
        <p:nvSpPr>
          <p:cNvPr id="32" name="Title 1"/>
          <p:cNvSpPr txBox="1">
            <a:spLocks/>
          </p:cNvSpPr>
          <p:nvPr userDrawn="1"/>
        </p:nvSpPr>
        <p:spPr>
          <a:xfrm>
            <a:off x="4950626" y="3717031"/>
            <a:ext cx="2187524" cy="992872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sz="7200" b="1" kern="1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Merci!</a:t>
            </a:r>
          </a:p>
        </p:txBody>
      </p:sp>
      <p:sp>
        <p:nvSpPr>
          <p:cNvPr id="33" name="TextBox 32"/>
          <p:cNvSpPr txBox="1"/>
          <p:nvPr userDrawn="1"/>
        </p:nvSpPr>
        <p:spPr>
          <a:xfrm rot="21283848">
            <a:off x="612064" y="2692031"/>
            <a:ext cx="3108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FFC000"/>
                </a:solidFill>
              </a:rPr>
              <a:t>Danke</a:t>
            </a:r>
            <a:r>
              <a:rPr lang="en-US" sz="6000" b="1" dirty="0">
                <a:solidFill>
                  <a:srgbClr val="FFC000"/>
                </a:solidFill>
              </a:rPr>
              <a:t>!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2497501" y="5040845"/>
            <a:ext cx="50033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dirty="0">
                <a:solidFill>
                  <a:srgbClr val="92D050"/>
                </a:solidFill>
              </a:rPr>
              <a:t>ありがとう！</a:t>
            </a:r>
            <a:endParaRPr lang="en-US" sz="6000" dirty="0">
              <a:solidFill>
                <a:srgbClr val="92D050"/>
              </a:solidFill>
            </a:endParaRPr>
          </a:p>
        </p:txBody>
      </p:sp>
      <p:sp>
        <p:nvSpPr>
          <p:cNvPr id="35" name="TextBox 34"/>
          <p:cNvSpPr txBox="1"/>
          <p:nvPr userDrawn="1"/>
        </p:nvSpPr>
        <p:spPr>
          <a:xfrm>
            <a:off x="3203848" y="2276872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solidFill>
                  <a:srgbClr val="59055F"/>
                </a:solidFill>
              </a:rPr>
              <a:t>谢谢！</a:t>
            </a:r>
            <a:endParaRPr lang="en-US" sz="6000" b="1" dirty="0">
              <a:solidFill>
                <a:srgbClr val="59055F"/>
              </a:solidFill>
            </a:endParaRPr>
          </a:p>
        </p:txBody>
      </p:sp>
      <p:sp>
        <p:nvSpPr>
          <p:cNvPr id="36" name="Title 1"/>
          <p:cNvSpPr txBox="1">
            <a:spLocks/>
          </p:cNvSpPr>
          <p:nvPr userDrawn="1"/>
        </p:nvSpPr>
        <p:spPr>
          <a:xfrm rot="21212958">
            <a:off x="634836" y="1116011"/>
            <a:ext cx="3725331" cy="624320"/>
          </a:xfrm>
          <a:prstGeom prst="rect">
            <a:avLst/>
          </a:prstGeom>
        </p:spPr>
        <p:txBody>
          <a:bodyPr vert="horz" wrap="none" lIns="36000" tIns="36000" rIns="36000" bIns="36000" rtlCol="0" anchor="t" anchorCtr="0">
            <a:normAutofit fontScale="70000" lnSpcReduction="20000"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FF0000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5074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4572000"/>
          </a:xfrm>
        </p:spPr>
        <p:txBody>
          <a:bodyPr lIns="36000" tIns="36000" rIns="36000" bIns="36000"/>
          <a:lstStyle>
            <a:lvl1pPr>
              <a:buClr>
                <a:schemeClr val="accent3"/>
              </a:buClr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93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bullets lar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114480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1</a:t>
            </a:r>
            <a:br>
              <a:rPr lang="en-GB" dirty="0"/>
            </a:br>
            <a:r>
              <a:rPr lang="en-GB" dirty="0" err="1"/>
              <a:t>Titleparagraph</a:t>
            </a:r>
            <a:r>
              <a:rPr lang="en-GB" dirty="0"/>
              <a:t> 2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612800"/>
            <a:ext cx="7171200" cy="4212000"/>
          </a:xfrm>
        </p:spPr>
        <p:txBody>
          <a:bodyPr lIns="36000" tIns="36000" rIns="36000" bIns="36000"/>
          <a:lstStyle>
            <a:lvl1pPr>
              <a:buClr>
                <a:schemeClr val="accent3"/>
              </a:buClr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78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1242000" y="1684800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242000" y="2671200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1242000" y="3657600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6"/>
          </p:nvPr>
        </p:nvSpPr>
        <p:spPr>
          <a:xfrm>
            <a:off x="1242000" y="4644000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5446800" y="1683052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5446800" y="2671200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6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5446800" y="3655852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7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5446800" y="4642252"/>
            <a:ext cx="3211200" cy="784800"/>
          </a:xfrm>
          <a:solidFill>
            <a:schemeClr val="accent3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0" y="16848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1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57200" y="46440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4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57200" y="36576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3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57200" y="26712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2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662000" y="46440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8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4662000" y="36576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7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4662000" y="26712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6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4662000" y="1684800"/>
            <a:ext cx="784800" cy="784800"/>
          </a:xfrm>
          <a:solidFill>
            <a:schemeClr val="tx1"/>
          </a:solidFill>
        </p:spPr>
        <p:txBody>
          <a:bodyPr lIns="36000" tIns="36000" rIns="36000" bIns="36000" anchor="ctr" anchorCtr="0">
            <a:noAutofit/>
          </a:bodyPr>
          <a:lstStyle>
            <a:lvl1pPr marL="0" indent="0" algn="ctr">
              <a:lnSpc>
                <a:spcPts val="3600"/>
              </a:lnSpc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380400" indent="0">
              <a:buFontTx/>
              <a:buNone/>
              <a:defRPr sz="3600"/>
            </a:lvl2pPr>
            <a:lvl3pPr marL="763200" indent="0">
              <a:buFontTx/>
              <a:buNone/>
              <a:defRPr sz="3600"/>
            </a:lvl3pPr>
            <a:lvl4pPr marL="1105200" indent="0">
              <a:buFontTx/>
              <a:buNone/>
              <a:defRPr sz="3600"/>
            </a:lvl4pPr>
            <a:lvl5pPr>
              <a:buFontTx/>
              <a:buNone/>
              <a:defRPr sz="3600"/>
            </a:lvl5pPr>
          </a:lstStyle>
          <a:p>
            <a:pPr lvl="0"/>
            <a:r>
              <a:rPr lang="nl-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1680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tem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57199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57199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457199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6"/>
          </p:nvPr>
        </p:nvSpPr>
        <p:spPr>
          <a:xfrm>
            <a:off x="457199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3254400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254400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9"/>
          </p:nvPr>
        </p:nvSpPr>
        <p:spPr>
          <a:xfrm>
            <a:off x="3254400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9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3254400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055200" y="16848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29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6055200" y="23688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0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6055200" y="3657600"/>
            <a:ext cx="2610000" cy="6840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1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6055200" y="4341600"/>
            <a:ext cx="2610000" cy="1101600"/>
          </a:xfrm>
          <a:solidFill>
            <a:schemeClr val="bg1"/>
          </a:solidFill>
        </p:spPr>
        <p:txBody>
          <a:bodyPr>
            <a:normAutofit/>
          </a:bodyPr>
          <a:lstStyle>
            <a:lvl1pPr marL="108000" indent="-1080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lang="nl-NL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10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lide two text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4400" y="284400"/>
            <a:ext cx="7171200" cy="624320"/>
          </a:xfrm>
        </p:spPr>
        <p:txBody>
          <a:bodyPr wrap="none"/>
          <a:lstStyle>
            <a:lvl1pPr>
              <a:defRPr/>
            </a:lvl1pPr>
          </a:lstStyle>
          <a:p>
            <a:r>
              <a:rPr lang="en-GB" dirty="0" err="1"/>
              <a:t>Titleparagraph</a:t>
            </a:r>
            <a:r>
              <a:rPr lang="en-GB" dirty="0"/>
              <a:t>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400" y="1252800"/>
            <a:ext cx="7171200" cy="1872000"/>
          </a:xfrm>
        </p:spPr>
        <p:txBody>
          <a:bodyPr lIns="36000" tIns="36000" rIns="36000" bIns="36000" numCol="1"/>
          <a:lstStyle>
            <a:lvl1pPr marL="0" indent="0">
              <a:spcAft>
                <a:spcPts val="0"/>
              </a:spcAft>
              <a:buNone/>
              <a:defRPr baseline="0"/>
            </a:lvl1pPr>
            <a:lvl2pPr marL="381600" indent="-381600">
              <a:buClr>
                <a:schemeClr val="accent3"/>
              </a:buClr>
              <a:buFont typeface="Calibri" panose="020F0502020204030204" pitchFamily="34" charset="0"/>
              <a:buChar char="●"/>
              <a:defRPr/>
            </a:lvl2pPr>
            <a:lvl3pPr marL="763200" indent="-381600">
              <a:defRPr/>
            </a:lvl3pPr>
            <a:lvl4pPr marL="1105200">
              <a:defRPr/>
            </a:lvl4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2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613423" y="3369600"/>
            <a:ext cx="3030251" cy="2424778"/>
          </a:xfrm>
        </p:spPr>
        <p:txBody>
          <a:bodyPr lIns="36000" tIns="36000" rIns="36000" bIns="36000"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3"/>
                </a:solidFill>
              </a:defRPr>
            </a:lvl1pPr>
            <a:lvl2pPr marL="0" indent="0">
              <a:buNone/>
              <a:defRPr b="0"/>
            </a:lvl2pPr>
            <a:lvl3pPr>
              <a:lnSpc>
                <a:spcPts val="2400"/>
              </a:lnSpc>
              <a:spcBef>
                <a:spcPts val="600"/>
              </a:spcBef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lnSpc>
                <a:spcPts val="2400"/>
              </a:lnSpc>
              <a:spcBef>
                <a:spcPts val="600"/>
              </a:spcBef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ts val="2400"/>
              </a:lnSpc>
              <a:spcBef>
                <a:spcPts val="600"/>
              </a:spcBef>
              <a:def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 dirty="0"/>
              <a:t>Click to edit subject</a:t>
            </a:r>
          </a:p>
          <a:p>
            <a:pPr lvl="1"/>
            <a:r>
              <a:rPr lang="en-GB" dirty="0"/>
              <a:t>Second level</a:t>
            </a:r>
          </a:p>
          <a:p>
            <a:pPr marL="381600" lvl="2" indent="-381600" algn="l" defTabSz="914400" rtl="0" eaLnBrk="1" latinLnBrk="0" hangingPunct="1">
              <a:lnSpc>
                <a:spcPts val="3000"/>
              </a:lnSpc>
              <a:spcBef>
                <a:spcPts val="0"/>
              </a:spcBef>
              <a:buClr>
                <a:schemeClr val="accent3"/>
              </a:buClr>
              <a:buFont typeface="Calibri" panose="020F0502020204030204" pitchFamily="34" charset="0"/>
              <a:buChar char="●"/>
            </a:pPr>
            <a:r>
              <a:rPr lang="en-GB" dirty="0"/>
              <a:t>3</a:t>
            </a:r>
          </a:p>
          <a:p>
            <a:pPr marL="763200" lvl="3" indent="-381600" algn="l" defTabSz="914400" rtl="0" eaLnBrk="1" latinLnBrk="0" hangingPunct="1">
              <a:lnSpc>
                <a:spcPts val="3000"/>
              </a:lnSpc>
              <a:spcBef>
                <a:spcPts val="0"/>
              </a:spcBef>
              <a:buClr>
                <a:schemeClr val="tx1"/>
              </a:buClr>
              <a:buFont typeface="Calibri" panose="020F0502020204030204" pitchFamily="34" charset="0"/>
              <a:buChar char="−"/>
            </a:pPr>
            <a:r>
              <a:rPr lang="en-GB" dirty="0"/>
              <a:t>4</a:t>
            </a:r>
          </a:p>
          <a:p>
            <a:pPr marL="1106100" lvl="4" indent="-342900" algn="l" defTabSz="914400" rtl="0" eaLnBrk="1" latinLnBrk="0" hangingPunct="1">
              <a:lnSpc>
                <a:spcPts val="3000"/>
              </a:lnSpc>
              <a:spcBef>
                <a:spcPts val="0"/>
              </a:spcBef>
              <a:buClr>
                <a:schemeClr val="tx1"/>
              </a:buClr>
              <a:buFont typeface="Calibri" panose="020F0502020204030204" pitchFamily="34" charset="0"/>
              <a:buChar char="−"/>
            </a:pPr>
            <a:r>
              <a:rPr lang="en-GB" dirty="0"/>
              <a:t>5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3369600"/>
            <a:ext cx="3031200" cy="2426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3"/>
                </a:solidFill>
              </a:defRPr>
            </a:lvl1pPr>
            <a:lvl2pPr marL="0" indent="0">
              <a:buNone/>
              <a:defRPr/>
            </a:lvl2pPr>
            <a:lvl3pPr marL="381600" indent="-381600">
              <a:buClr>
                <a:schemeClr val="accent3"/>
              </a:buClr>
              <a:buFont typeface="Calibri" panose="020F0502020204030204" pitchFamily="34" charset="0"/>
              <a:buChar char="●"/>
              <a:defRPr/>
            </a:lvl3pPr>
            <a:lvl4pPr marL="763200" indent="-381600">
              <a:defRPr/>
            </a:lvl4pPr>
            <a:lvl5pPr marL="1106100" indent="-342900">
              <a:buFont typeface="Calibri" panose="020F0502020204030204" pitchFamily="34" charset="0"/>
              <a:buChar char="−"/>
              <a:defRPr/>
            </a:lvl5pPr>
          </a:lstStyle>
          <a:p>
            <a:pPr lvl="0"/>
            <a:r>
              <a:rPr lang="en-GB" dirty="0"/>
              <a:t>Click to edit subject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3</a:t>
            </a:r>
          </a:p>
          <a:p>
            <a:pPr lvl="3"/>
            <a:r>
              <a:rPr lang="en-GB" dirty="0"/>
              <a:t>4</a:t>
            </a:r>
          </a:p>
          <a:p>
            <a:pPr lvl="4"/>
            <a:r>
              <a:rPr lang="en-GB" dirty="0"/>
              <a:t>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04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26" Type="http://schemas.openxmlformats.org/officeDocument/2006/relationships/image" Target="../media/image9.png"/><Relationship Id="rId21" Type="http://schemas.openxmlformats.org/officeDocument/2006/relationships/image" Target="../media/image4.png"/><Relationship Id="rId34" Type="http://schemas.openxmlformats.org/officeDocument/2006/relationships/image" Target="../media/image1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5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29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7.png"/><Relationship Id="rId32" Type="http://schemas.openxmlformats.org/officeDocument/2006/relationships/image" Target="../media/image15.png"/><Relationship Id="rId37" Type="http://schemas.openxmlformats.org/officeDocument/2006/relationships/image" Target="../media/image20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jpeg"/><Relationship Id="rId28" Type="http://schemas.openxmlformats.org/officeDocument/2006/relationships/image" Target="../media/image11.png"/><Relationship Id="rId36" Type="http://schemas.openxmlformats.org/officeDocument/2006/relationships/image" Target="../media/image19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31" Type="http://schemas.openxmlformats.org/officeDocument/2006/relationships/image" Target="../media/image1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Relationship Id="rId27" Type="http://schemas.openxmlformats.org/officeDocument/2006/relationships/image" Target="../media/image10.png"/><Relationship Id="rId30" Type="http://schemas.openxmlformats.org/officeDocument/2006/relationships/image" Target="../media/image13.png"/><Relationship Id="rId35" Type="http://schemas.openxmlformats.org/officeDocument/2006/relationships/image" Target="../media/image18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22.jpeg"/><Relationship Id="rId26" Type="http://schemas.openxmlformats.org/officeDocument/2006/relationships/image" Target="../media/image8.png"/><Relationship Id="rId39" Type="http://schemas.openxmlformats.org/officeDocument/2006/relationships/image" Target="../media/image21.png"/><Relationship Id="rId21" Type="http://schemas.openxmlformats.org/officeDocument/2006/relationships/image" Target="../media/image3.png"/><Relationship Id="rId34" Type="http://schemas.openxmlformats.org/officeDocument/2006/relationships/image" Target="../media/image16.png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5" Type="http://schemas.openxmlformats.org/officeDocument/2006/relationships/image" Target="../media/image7.png"/><Relationship Id="rId33" Type="http://schemas.openxmlformats.org/officeDocument/2006/relationships/image" Target="../media/image15.png"/><Relationship Id="rId38" Type="http://schemas.openxmlformats.org/officeDocument/2006/relationships/image" Target="../media/image20.png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4.png"/><Relationship Id="rId29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24" Type="http://schemas.openxmlformats.org/officeDocument/2006/relationships/image" Target="../media/image6.jpeg"/><Relationship Id="rId32" Type="http://schemas.openxmlformats.org/officeDocument/2006/relationships/image" Target="../media/image14.png"/><Relationship Id="rId37" Type="http://schemas.openxmlformats.org/officeDocument/2006/relationships/image" Target="../media/image19.png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23" Type="http://schemas.openxmlformats.org/officeDocument/2006/relationships/image" Target="../media/image5.png"/><Relationship Id="rId28" Type="http://schemas.openxmlformats.org/officeDocument/2006/relationships/image" Target="../media/image10.png"/><Relationship Id="rId36" Type="http://schemas.openxmlformats.org/officeDocument/2006/relationships/image" Target="../media/image18.png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png"/><Relationship Id="rId31" Type="http://schemas.openxmlformats.org/officeDocument/2006/relationships/image" Target="../media/image13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Relationship Id="rId22" Type="http://schemas.openxmlformats.org/officeDocument/2006/relationships/image" Target="../media/image23.png"/><Relationship Id="rId27" Type="http://schemas.openxmlformats.org/officeDocument/2006/relationships/image" Target="../media/image9.png"/><Relationship Id="rId30" Type="http://schemas.openxmlformats.org/officeDocument/2006/relationships/image" Target="../media/image12.png"/><Relationship Id="rId35" Type="http://schemas.openxmlformats.org/officeDocument/2006/relationships/image" Target="../media/image17.png"/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22.jpeg"/><Relationship Id="rId26" Type="http://schemas.openxmlformats.org/officeDocument/2006/relationships/image" Target="../media/image8.png"/><Relationship Id="rId39" Type="http://schemas.openxmlformats.org/officeDocument/2006/relationships/image" Target="../media/image21.png"/><Relationship Id="rId21" Type="http://schemas.openxmlformats.org/officeDocument/2006/relationships/image" Target="../media/image3.png"/><Relationship Id="rId34" Type="http://schemas.openxmlformats.org/officeDocument/2006/relationships/image" Target="../media/image16.png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5" Type="http://schemas.openxmlformats.org/officeDocument/2006/relationships/image" Target="../media/image7.png"/><Relationship Id="rId33" Type="http://schemas.openxmlformats.org/officeDocument/2006/relationships/image" Target="../media/image15.png"/><Relationship Id="rId38" Type="http://schemas.openxmlformats.org/officeDocument/2006/relationships/image" Target="../media/image20.png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image" Target="../media/image4.png"/><Relationship Id="rId29" Type="http://schemas.openxmlformats.org/officeDocument/2006/relationships/image" Target="../media/image11.png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image" Target="../media/image6.jpeg"/><Relationship Id="rId32" Type="http://schemas.openxmlformats.org/officeDocument/2006/relationships/image" Target="../media/image14.png"/><Relationship Id="rId37" Type="http://schemas.openxmlformats.org/officeDocument/2006/relationships/image" Target="../media/image19.png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image" Target="../media/image5.png"/><Relationship Id="rId28" Type="http://schemas.openxmlformats.org/officeDocument/2006/relationships/image" Target="../media/image10.png"/><Relationship Id="rId36" Type="http://schemas.openxmlformats.org/officeDocument/2006/relationships/image" Target="../media/image18.png"/><Relationship Id="rId10" Type="http://schemas.openxmlformats.org/officeDocument/2006/relationships/slideLayout" Target="../slideLayouts/slideLayout42.xml"/><Relationship Id="rId19" Type="http://schemas.openxmlformats.org/officeDocument/2006/relationships/image" Target="../media/image2.png"/><Relationship Id="rId31" Type="http://schemas.openxmlformats.org/officeDocument/2006/relationships/image" Target="../media/image13.png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image" Target="../media/image23.png"/><Relationship Id="rId27" Type="http://schemas.openxmlformats.org/officeDocument/2006/relationships/image" Target="../media/image9.png"/><Relationship Id="rId30" Type="http://schemas.openxmlformats.org/officeDocument/2006/relationships/image" Target="../media/image12.png"/><Relationship Id="rId35" Type="http://schemas.openxmlformats.org/officeDocument/2006/relationships/image" Target="../media/image17.png"/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64096" y="284162"/>
            <a:ext cx="8229600" cy="1143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/>
          <a:p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12800"/>
            <a:ext cx="8229600" cy="421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5"/>
            <a:r>
              <a:rPr lang="en-GB" dirty="0" err="1"/>
              <a:t>Zesde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6"/>
            <a:r>
              <a:rPr lang="en-GB" dirty="0" err="1"/>
              <a:t>Zevende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7"/>
            <a:r>
              <a:rPr lang="en-GB" dirty="0" err="1"/>
              <a:t>Achtste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8"/>
            <a:r>
              <a:rPr lang="en-GB" dirty="0" err="1"/>
              <a:t>Negende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56714" y="6152400"/>
            <a:ext cx="730424" cy="302400"/>
          </a:xfrm>
          <a:prstGeom prst="rect">
            <a:avLst/>
          </a:prstGeom>
        </p:spPr>
        <p:txBody>
          <a:bodyPr vert="horz" lIns="0" tIns="0" rIns="9000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9" name="LogoNutreco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98" y="5943136"/>
            <a:ext cx="1659220" cy="75812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6000" y="6152400"/>
            <a:ext cx="4615200" cy="3024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5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pic>
        <p:nvPicPr>
          <p:cNvPr id="8" name="LogoLandmark" hidden="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66" y="6142255"/>
            <a:ext cx="1872000" cy="455060"/>
          </a:xfrm>
          <a:prstGeom prst="rect">
            <a:avLst/>
          </a:prstGeom>
        </p:spPr>
      </p:pic>
      <p:pic>
        <p:nvPicPr>
          <p:cNvPr id="11" name="LogoSGUK" hidden="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22" y="5903640"/>
            <a:ext cx="849600" cy="776125"/>
          </a:xfrm>
          <a:prstGeom prst="rect">
            <a:avLst/>
          </a:prstGeom>
        </p:spPr>
      </p:pic>
      <p:pic>
        <p:nvPicPr>
          <p:cNvPr id="12" name="LogoSGFR" hidden="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04000"/>
            <a:ext cx="849448" cy="720000"/>
          </a:xfrm>
          <a:prstGeom prst="rect">
            <a:avLst/>
          </a:prstGeom>
        </p:spPr>
      </p:pic>
      <p:pic>
        <p:nvPicPr>
          <p:cNvPr id="16" name="LogoSelko" hidden="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896402"/>
            <a:ext cx="1023383" cy="720000"/>
          </a:xfrm>
          <a:prstGeom prst="rect">
            <a:avLst/>
          </a:prstGeom>
        </p:spPr>
      </p:pic>
      <p:pic>
        <p:nvPicPr>
          <p:cNvPr id="17" name="LogoSloten" hidden="1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43600"/>
            <a:ext cx="1020577" cy="759600"/>
          </a:xfrm>
          <a:prstGeom prst="rect">
            <a:avLst/>
          </a:prstGeom>
        </p:spPr>
      </p:pic>
      <p:pic>
        <p:nvPicPr>
          <p:cNvPr id="18" name="LogoAcademy" hidden="1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" y="5943600"/>
            <a:ext cx="1656821" cy="759600"/>
          </a:xfrm>
          <a:prstGeom prst="rect">
            <a:avLst/>
          </a:prstGeom>
        </p:spPr>
      </p:pic>
      <p:pic>
        <p:nvPicPr>
          <p:cNvPr id="14" name="LogoMasterlabNo" hidden="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328739"/>
          </a:xfrm>
          <a:prstGeom prst="rect">
            <a:avLst/>
          </a:prstGeom>
        </p:spPr>
      </p:pic>
      <p:pic>
        <p:nvPicPr>
          <p:cNvPr id="19" name="LogoTrouw" hidden="1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224400"/>
            <a:ext cx="1854000" cy="394059"/>
          </a:xfrm>
          <a:prstGeom prst="rect">
            <a:avLst/>
          </a:prstGeom>
        </p:spPr>
      </p:pic>
      <p:pic>
        <p:nvPicPr>
          <p:cNvPr id="21" name="subSelko" hidden="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02000"/>
            <a:ext cx="887813" cy="396000"/>
          </a:xfrm>
          <a:prstGeom prst="rect">
            <a:avLst/>
          </a:prstGeom>
        </p:spPr>
      </p:pic>
      <p:pic>
        <p:nvPicPr>
          <p:cNvPr id="22" name="subLifeStart" hidden="1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70400"/>
            <a:ext cx="1600971" cy="396000"/>
          </a:xfrm>
          <a:prstGeom prst="rect">
            <a:avLst/>
          </a:prstGeom>
        </p:spPr>
      </p:pic>
      <p:pic>
        <p:nvPicPr>
          <p:cNvPr id="23" name="subCalFix" hidden="1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220800"/>
            <a:ext cx="1453113" cy="396000"/>
          </a:xfrm>
          <a:prstGeom prst="rect">
            <a:avLst/>
          </a:prstGeom>
        </p:spPr>
      </p:pic>
      <p:pic>
        <p:nvPicPr>
          <p:cNvPr id="24" name="subFarmoSan" hidden="1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28425"/>
            <a:ext cx="1461103" cy="396000"/>
          </a:xfrm>
          <a:prstGeom prst="rect">
            <a:avLst/>
          </a:prstGeom>
        </p:spPr>
      </p:pic>
      <p:pic>
        <p:nvPicPr>
          <p:cNvPr id="26" name="subHendrix" hidden="1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60875"/>
            <a:ext cx="1075060" cy="396000"/>
          </a:xfrm>
          <a:prstGeom prst="rect">
            <a:avLst/>
          </a:prstGeom>
        </p:spPr>
      </p:pic>
      <p:pic>
        <p:nvPicPr>
          <p:cNvPr id="27" name="subMilkivit" hidden="1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59600"/>
            <a:ext cx="1197658" cy="396000"/>
          </a:xfrm>
          <a:prstGeom prst="rect">
            <a:avLst/>
          </a:prstGeom>
        </p:spPr>
      </p:pic>
      <p:pic>
        <p:nvPicPr>
          <p:cNvPr id="28" name="subMilkiwean" hidden="1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29809"/>
            <a:ext cx="1932706" cy="396000"/>
          </a:xfrm>
          <a:prstGeom prst="rect">
            <a:avLst/>
          </a:prstGeom>
        </p:spPr>
      </p:pic>
      <p:pic>
        <p:nvPicPr>
          <p:cNvPr id="29" name="subSloten" hidden="1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37200"/>
            <a:ext cx="931174" cy="576000"/>
          </a:xfrm>
          <a:prstGeom prst="rect">
            <a:avLst/>
          </a:prstGeom>
        </p:spPr>
      </p:pic>
      <p:pic>
        <p:nvPicPr>
          <p:cNvPr id="30" name="subSprayfo" hidden="1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36146"/>
            <a:ext cx="872284" cy="576000"/>
          </a:xfrm>
          <a:prstGeom prst="rect">
            <a:avLst/>
          </a:prstGeom>
        </p:spPr>
      </p:pic>
      <p:pic>
        <p:nvPicPr>
          <p:cNvPr id="7" name="subMasterlab" hidden="1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488128"/>
          </a:xfrm>
          <a:prstGeom prst="rect">
            <a:avLst/>
          </a:prstGeom>
        </p:spPr>
      </p:pic>
      <p:pic>
        <p:nvPicPr>
          <p:cNvPr id="13" name="subNutriOpt" hidden="1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224400"/>
            <a:ext cx="984672" cy="280800"/>
          </a:xfrm>
          <a:prstGeom prst="rect">
            <a:avLst/>
          </a:prstGeom>
        </p:spPr>
      </p:pic>
      <p:pic>
        <p:nvPicPr>
          <p:cNvPr id="15" name="subMaxcare" hidden="1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88400"/>
            <a:ext cx="1153518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0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7" r:id="rId3"/>
    <p:sldLayoutId id="2147483678" r:id="rId4"/>
    <p:sldLayoutId id="2147483681" r:id="rId5"/>
    <p:sldLayoutId id="2147483680" r:id="rId6"/>
    <p:sldLayoutId id="2147483664" r:id="rId7"/>
    <p:sldLayoutId id="2147483679" r:id="rId8"/>
    <p:sldLayoutId id="2147483682" r:id="rId9"/>
    <p:sldLayoutId id="2147483683" r:id="rId10"/>
    <p:sldLayoutId id="2147483684" r:id="rId11"/>
    <p:sldLayoutId id="2147483685" r:id="rId12"/>
    <p:sldLayoutId id="2147483712" r:id="rId13"/>
    <p:sldLayoutId id="2147483713" r:id="rId14"/>
    <p:sldLayoutId id="2147483722" r:id="rId15"/>
    <p:sldLayoutId id="2147483723" r:id="rId16"/>
  </p:sldLayoutIdLst>
  <p:hf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3600" b="1" kern="1200" baseline="0">
          <a:solidFill>
            <a:srgbClr val="002264"/>
          </a:solidFill>
          <a:latin typeface="+mn-lt"/>
          <a:ea typeface="+mj-ea"/>
          <a:cs typeface="+mj-cs"/>
        </a:defRPr>
      </a:lvl1pPr>
    </p:titleStyle>
    <p:bodyStyle>
      <a:lvl1pPr marL="381600" indent="-381600" algn="l" defTabSz="381600" rtl="0" eaLnBrk="1" latinLnBrk="0" hangingPunct="1">
        <a:lnSpc>
          <a:spcPts val="2400"/>
        </a:lnSpc>
        <a:spcBef>
          <a:spcPts val="600"/>
        </a:spcBef>
        <a:spcAft>
          <a:spcPts val="0"/>
        </a:spcAft>
        <a:buClr>
          <a:schemeClr val="accent3"/>
        </a:buClr>
        <a:buSzPct val="100000"/>
        <a:buFont typeface="Calibri" panose="020F0502020204030204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3816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00" indent="-3429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448100" indent="-3429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47200" indent="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64096" y="284162"/>
            <a:ext cx="8229600" cy="1143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/>
          <a:p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12800"/>
            <a:ext cx="8229600" cy="421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5"/>
            <a:r>
              <a:rPr lang="en-GB" dirty="0" err="1"/>
              <a:t>Zesde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6"/>
            <a:r>
              <a:rPr lang="en-GB" dirty="0" err="1"/>
              <a:t>Zevende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7"/>
            <a:r>
              <a:rPr lang="en-GB" dirty="0" err="1"/>
              <a:t>Achtste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8"/>
            <a:r>
              <a:rPr lang="en-GB" dirty="0" err="1"/>
              <a:t>Negende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56714" y="6152400"/>
            <a:ext cx="730424" cy="302400"/>
          </a:xfrm>
          <a:prstGeom prst="rect">
            <a:avLst/>
          </a:prstGeom>
        </p:spPr>
        <p:txBody>
          <a:bodyPr vert="horz" lIns="0" tIns="0" rIns="9000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9" name="LogoNutreco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" y="5943600"/>
            <a:ext cx="1659600" cy="760875"/>
          </a:xfrm>
          <a:prstGeom prst="rect">
            <a:avLst/>
          </a:prstGeom>
        </p:spPr>
      </p:pic>
      <p:sp>
        <p:nvSpPr>
          <p:cNvPr id="23" name="Tijdelijke aanduiding voor titel 1"/>
          <p:cNvSpPr txBox="1">
            <a:spLocks/>
          </p:cNvSpPr>
          <p:nvPr/>
        </p:nvSpPr>
        <p:spPr>
          <a:xfrm>
            <a:off x="395536" y="1556792"/>
            <a:ext cx="8229600" cy="1143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6000" y="6152400"/>
            <a:ext cx="4615200" cy="3024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pic>
        <p:nvPicPr>
          <p:cNvPr id="7" name="LogoLandmark" hidden="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141600"/>
            <a:ext cx="1872000" cy="455060"/>
          </a:xfrm>
          <a:prstGeom prst="rect">
            <a:avLst/>
          </a:prstGeom>
        </p:spPr>
      </p:pic>
      <p:pic>
        <p:nvPicPr>
          <p:cNvPr id="8" name="LogoSGFR" hidden="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04000"/>
            <a:ext cx="849600" cy="720129"/>
          </a:xfrm>
          <a:prstGeom prst="rect">
            <a:avLst/>
          </a:prstGeom>
        </p:spPr>
      </p:pic>
      <p:pic>
        <p:nvPicPr>
          <p:cNvPr id="12" name="LogoSGUK" hidden="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04000"/>
            <a:ext cx="849600" cy="776126"/>
          </a:xfrm>
          <a:prstGeom prst="rect">
            <a:avLst/>
          </a:prstGeom>
        </p:spPr>
      </p:pic>
      <p:pic>
        <p:nvPicPr>
          <p:cNvPr id="14" name="LogoMasterlab" hidden="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488154"/>
          </a:xfrm>
          <a:prstGeom prst="rect">
            <a:avLst/>
          </a:prstGeom>
        </p:spPr>
      </p:pic>
      <p:pic>
        <p:nvPicPr>
          <p:cNvPr id="16" name="LogoSelko" hidden="1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896402"/>
            <a:ext cx="1023383" cy="720000"/>
          </a:xfrm>
          <a:prstGeom prst="rect">
            <a:avLst/>
          </a:prstGeom>
        </p:spPr>
      </p:pic>
      <p:pic>
        <p:nvPicPr>
          <p:cNvPr id="17" name="LogoSloten" hidden="1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43600"/>
            <a:ext cx="1020577" cy="759600"/>
          </a:xfrm>
          <a:prstGeom prst="rect">
            <a:avLst/>
          </a:prstGeom>
        </p:spPr>
      </p:pic>
      <p:pic>
        <p:nvPicPr>
          <p:cNvPr id="18" name="LogoAcademy" hidden="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" y="5943600"/>
            <a:ext cx="1656821" cy="759600"/>
          </a:xfrm>
          <a:prstGeom prst="rect">
            <a:avLst/>
          </a:prstGeom>
        </p:spPr>
      </p:pic>
      <p:pic>
        <p:nvPicPr>
          <p:cNvPr id="13" name="LogoMasterlabNo" hidden="1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328739"/>
          </a:xfrm>
          <a:prstGeom prst="rect">
            <a:avLst/>
          </a:prstGeom>
        </p:spPr>
      </p:pic>
      <p:pic>
        <p:nvPicPr>
          <p:cNvPr id="19" name="LogoTrouw" hidden="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224400"/>
            <a:ext cx="1854000" cy="394059"/>
          </a:xfrm>
          <a:prstGeom prst="rect">
            <a:avLst/>
          </a:prstGeom>
        </p:spPr>
      </p:pic>
      <p:pic>
        <p:nvPicPr>
          <p:cNvPr id="21" name="subSelko" hidden="1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25" y="6100885"/>
            <a:ext cx="887813" cy="396000"/>
          </a:xfrm>
          <a:prstGeom prst="rect">
            <a:avLst/>
          </a:prstGeom>
        </p:spPr>
      </p:pic>
      <p:pic>
        <p:nvPicPr>
          <p:cNvPr id="22" name="subLifeStart" hidden="1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70400"/>
            <a:ext cx="1600971" cy="396000"/>
          </a:xfrm>
          <a:prstGeom prst="rect">
            <a:avLst/>
          </a:prstGeom>
        </p:spPr>
      </p:pic>
      <p:pic>
        <p:nvPicPr>
          <p:cNvPr id="24" name="subCalFix" hidden="1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220800"/>
            <a:ext cx="1453113" cy="396000"/>
          </a:xfrm>
          <a:prstGeom prst="rect">
            <a:avLst/>
          </a:prstGeom>
        </p:spPr>
      </p:pic>
      <p:pic>
        <p:nvPicPr>
          <p:cNvPr id="25" name="subFarmoSan" hidden="1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28425"/>
            <a:ext cx="1461103" cy="396000"/>
          </a:xfrm>
          <a:prstGeom prst="rect">
            <a:avLst/>
          </a:prstGeom>
        </p:spPr>
      </p:pic>
      <p:pic>
        <p:nvPicPr>
          <p:cNvPr id="26" name="subHendrix" hidden="1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60875"/>
            <a:ext cx="1075060" cy="396000"/>
          </a:xfrm>
          <a:prstGeom prst="rect">
            <a:avLst/>
          </a:prstGeom>
        </p:spPr>
      </p:pic>
      <p:pic>
        <p:nvPicPr>
          <p:cNvPr id="27" name="subMilkivit" hidden="1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59600"/>
            <a:ext cx="1197658" cy="396000"/>
          </a:xfrm>
          <a:prstGeom prst="rect">
            <a:avLst/>
          </a:prstGeom>
        </p:spPr>
      </p:pic>
      <p:pic>
        <p:nvPicPr>
          <p:cNvPr id="28" name="subMilkiwean" hidden="1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29809"/>
            <a:ext cx="1932706" cy="396000"/>
          </a:xfrm>
          <a:prstGeom prst="rect">
            <a:avLst/>
          </a:prstGeom>
        </p:spPr>
      </p:pic>
      <p:pic>
        <p:nvPicPr>
          <p:cNvPr id="29" name="subSloten" hidden="1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37200"/>
            <a:ext cx="931174" cy="576000"/>
          </a:xfrm>
          <a:prstGeom prst="rect">
            <a:avLst/>
          </a:prstGeom>
        </p:spPr>
      </p:pic>
      <p:pic>
        <p:nvPicPr>
          <p:cNvPr id="30" name="subSprayfo" hidden="1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36146"/>
            <a:ext cx="872284" cy="576000"/>
          </a:xfrm>
          <a:prstGeom prst="rect">
            <a:avLst/>
          </a:prstGeom>
        </p:spPr>
      </p:pic>
      <p:pic>
        <p:nvPicPr>
          <p:cNvPr id="31" name="subMasterlab" hidden="1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488128"/>
          </a:xfrm>
          <a:prstGeom prst="rect">
            <a:avLst/>
          </a:prstGeom>
        </p:spPr>
      </p:pic>
      <p:pic>
        <p:nvPicPr>
          <p:cNvPr id="32" name="subNutriOpt" hidden="1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224400"/>
            <a:ext cx="984672" cy="280800"/>
          </a:xfrm>
          <a:prstGeom prst="rect">
            <a:avLst/>
          </a:prstGeom>
        </p:spPr>
      </p:pic>
      <p:pic>
        <p:nvPicPr>
          <p:cNvPr id="33" name="subMaxcare" hidden="1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88400"/>
            <a:ext cx="1153518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70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718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714" r:id="rId13"/>
    <p:sldLayoutId id="2147483715" r:id="rId14"/>
    <p:sldLayoutId id="2147483724" r:id="rId15"/>
    <p:sldLayoutId id="2147483725" r:id="rId16"/>
  </p:sldLayoutIdLst>
  <p:hf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3600" b="1" kern="1200" baseline="0">
          <a:solidFill>
            <a:srgbClr val="002264"/>
          </a:solidFill>
          <a:latin typeface="+mn-lt"/>
          <a:ea typeface="+mj-ea"/>
          <a:cs typeface="+mj-cs"/>
        </a:defRPr>
      </a:lvl1pPr>
    </p:titleStyle>
    <p:bodyStyle>
      <a:lvl1pPr marL="381600" indent="-381600" algn="l" defTabSz="381600" rtl="0" eaLnBrk="1" latinLnBrk="0" hangingPunct="1">
        <a:lnSpc>
          <a:spcPts val="2400"/>
        </a:lnSpc>
        <a:spcBef>
          <a:spcPts val="600"/>
        </a:spcBef>
        <a:spcAft>
          <a:spcPts val="0"/>
        </a:spcAft>
        <a:buClr>
          <a:schemeClr val="accent4"/>
        </a:buClr>
        <a:buSzPct val="100000"/>
        <a:buFont typeface="Calibri" panose="020F0502020204030204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3816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00" indent="-3429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448100" indent="-3429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47200" indent="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64096" y="284162"/>
            <a:ext cx="8229600" cy="1143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/>
          <a:p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12800"/>
            <a:ext cx="8229600" cy="421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</a:t>
            </a:r>
            <a:r>
              <a:rPr lang="en-GB" dirty="0" err="1"/>
              <a:t>om</a:t>
            </a:r>
            <a:r>
              <a:rPr lang="en-GB" dirty="0"/>
              <a:t>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5"/>
            <a:r>
              <a:rPr lang="en-GB" dirty="0" err="1"/>
              <a:t>Zesde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6"/>
            <a:r>
              <a:rPr lang="en-GB" dirty="0" err="1"/>
              <a:t>Zevende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7"/>
            <a:r>
              <a:rPr lang="en-GB" dirty="0" err="1"/>
              <a:t>Achtste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8"/>
            <a:r>
              <a:rPr lang="en-GB" dirty="0" err="1"/>
              <a:t>Negende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56714" y="6152400"/>
            <a:ext cx="730424" cy="302400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2366C92-DFCE-40A6-8CC1-5A4741E3726D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9" name="LogoNutreco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" y="5943600"/>
            <a:ext cx="1659600" cy="760875"/>
          </a:xfrm>
          <a:prstGeom prst="rect">
            <a:avLst/>
          </a:prstGeom>
        </p:spPr>
      </p:pic>
      <p:sp>
        <p:nvSpPr>
          <p:cNvPr id="23" name="Tijdelijke aanduiding voor titel 1"/>
          <p:cNvSpPr txBox="1">
            <a:spLocks/>
          </p:cNvSpPr>
          <p:nvPr/>
        </p:nvSpPr>
        <p:spPr>
          <a:xfrm>
            <a:off x="395536" y="1556792"/>
            <a:ext cx="8229600" cy="1143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rgbClr val="002264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6000" y="6152400"/>
            <a:ext cx="4615200" cy="3024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5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t" anchorCtr="0"/>
          <a:lstStyle/>
          <a:p>
            <a:pPr algn="ctr"/>
            <a:endParaRPr lang="en-GB" dirty="0"/>
          </a:p>
        </p:txBody>
      </p:sp>
      <p:pic>
        <p:nvPicPr>
          <p:cNvPr id="7" name="LogoLandmark" hidden="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141600"/>
            <a:ext cx="1872000" cy="455060"/>
          </a:xfrm>
          <a:prstGeom prst="rect">
            <a:avLst/>
          </a:prstGeom>
        </p:spPr>
      </p:pic>
      <p:pic>
        <p:nvPicPr>
          <p:cNvPr id="8" name="LogoSGFR" hidden="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04000"/>
            <a:ext cx="849600" cy="720129"/>
          </a:xfrm>
          <a:prstGeom prst="rect">
            <a:avLst/>
          </a:prstGeom>
        </p:spPr>
      </p:pic>
      <p:pic>
        <p:nvPicPr>
          <p:cNvPr id="12" name="LogoSGUK" hidden="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04000"/>
            <a:ext cx="849600" cy="776126"/>
          </a:xfrm>
          <a:prstGeom prst="rect">
            <a:avLst/>
          </a:prstGeom>
        </p:spPr>
      </p:pic>
      <p:pic>
        <p:nvPicPr>
          <p:cNvPr id="14" name="LogoMasterlab" hidden="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488154"/>
          </a:xfrm>
          <a:prstGeom prst="rect">
            <a:avLst/>
          </a:prstGeom>
        </p:spPr>
      </p:pic>
      <p:pic>
        <p:nvPicPr>
          <p:cNvPr id="16" name="LogoSelko" hidden="1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896402"/>
            <a:ext cx="1023383" cy="720000"/>
          </a:xfrm>
          <a:prstGeom prst="rect">
            <a:avLst/>
          </a:prstGeom>
        </p:spPr>
      </p:pic>
      <p:pic>
        <p:nvPicPr>
          <p:cNvPr id="13" name="LogoSloten" hidden="1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5943600"/>
            <a:ext cx="1020577" cy="759600"/>
          </a:xfrm>
          <a:prstGeom prst="rect">
            <a:avLst/>
          </a:prstGeom>
        </p:spPr>
      </p:pic>
      <p:pic>
        <p:nvPicPr>
          <p:cNvPr id="18" name="LogoAcademy" hidden="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" y="5943600"/>
            <a:ext cx="1656821" cy="759600"/>
          </a:xfrm>
          <a:prstGeom prst="rect">
            <a:avLst/>
          </a:prstGeom>
        </p:spPr>
      </p:pic>
      <p:pic>
        <p:nvPicPr>
          <p:cNvPr id="17" name="LogoMasterlabNo" hidden="1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328739"/>
          </a:xfrm>
          <a:prstGeom prst="rect">
            <a:avLst/>
          </a:prstGeom>
        </p:spPr>
      </p:pic>
      <p:pic>
        <p:nvPicPr>
          <p:cNvPr id="19" name="LogoTrouw" hidden="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224400"/>
            <a:ext cx="1854000" cy="394059"/>
          </a:xfrm>
          <a:prstGeom prst="rect">
            <a:avLst/>
          </a:prstGeom>
        </p:spPr>
      </p:pic>
      <p:pic>
        <p:nvPicPr>
          <p:cNvPr id="21" name="subSelko" hidden="1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25" y="6100885"/>
            <a:ext cx="887813" cy="396000"/>
          </a:xfrm>
          <a:prstGeom prst="rect">
            <a:avLst/>
          </a:prstGeom>
        </p:spPr>
      </p:pic>
      <p:pic>
        <p:nvPicPr>
          <p:cNvPr id="22" name="subLifeStart" hidden="1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70400"/>
            <a:ext cx="1600971" cy="396000"/>
          </a:xfrm>
          <a:prstGeom prst="rect">
            <a:avLst/>
          </a:prstGeom>
        </p:spPr>
      </p:pic>
      <p:pic>
        <p:nvPicPr>
          <p:cNvPr id="24" name="subCalFix" hidden="1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220800"/>
            <a:ext cx="1453113" cy="396000"/>
          </a:xfrm>
          <a:prstGeom prst="rect">
            <a:avLst/>
          </a:prstGeom>
        </p:spPr>
      </p:pic>
      <p:pic>
        <p:nvPicPr>
          <p:cNvPr id="25" name="subFarmoSan" hidden="1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28425"/>
            <a:ext cx="1461103" cy="396000"/>
          </a:xfrm>
          <a:prstGeom prst="rect">
            <a:avLst/>
          </a:prstGeom>
        </p:spPr>
      </p:pic>
      <p:pic>
        <p:nvPicPr>
          <p:cNvPr id="26" name="subHendrix" hidden="1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60875"/>
            <a:ext cx="1075060" cy="396000"/>
          </a:xfrm>
          <a:prstGeom prst="rect">
            <a:avLst/>
          </a:prstGeom>
        </p:spPr>
      </p:pic>
      <p:pic>
        <p:nvPicPr>
          <p:cNvPr id="27" name="subMilkivit" hidden="1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59600"/>
            <a:ext cx="1197658" cy="396000"/>
          </a:xfrm>
          <a:prstGeom prst="rect">
            <a:avLst/>
          </a:prstGeom>
        </p:spPr>
      </p:pic>
      <p:pic>
        <p:nvPicPr>
          <p:cNvPr id="28" name="subMilkiwean" hidden="1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29809"/>
            <a:ext cx="1932706" cy="396000"/>
          </a:xfrm>
          <a:prstGeom prst="rect">
            <a:avLst/>
          </a:prstGeom>
        </p:spPr>
      </p:pic>
      <p:pic>
        <p:nvPicPr>
          <p:cNvPr id="29" name="subSloten" hidden="1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37200"/>
            <a:ext cx="931174" cy="576000"/>
          </a:xfrm>
          <a:prstGeom prst="rect">
            <a:avLst/>
          </a:prstGeom>
        </p:spPr>
      </p:pic>
      <p:pic>
        <p:nvPicPr>
          <p:cNvPr id="30" name="subSprayfo" hidden="1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036146"/>
            <a:ext cx="872284" cy="576000"/>
          </a:xfrm>
          <a:prstGeom prst="rect">
            <a:avLst/>
          </a:prstGeom>
        </p:spPr>
      </p:pic>
      <p:pic>
        <p:nvPicPr>
          <p:cNvPr id="31" name="subMasterlab" hidden="1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0" y="6184800"/>
            <a:ext cx="1854000" cy="488128"/>
          </a:xfrm>
          <a:prstGeom prst="rect">
            <a:avLst/>
          </a:prstGeom>
        </p:spPr>
      </p:pic>
      <p:pic>
        <p:nvPicPr>
          <p:cNvPr id="32" name="subNutriOpt" hidden="1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224400"/>
            <a:ext cx="984672" cy="280800"/>
          </a:xfrm>
          <a:prstGeom prst="rect">
            <a:avLst/>
          </a:prstGeom>
        </p:spPr>
      </p:pic>
      <p:pic>
        <p:nvPicPr>
          <p:cNvPr id="33" name="subMaxcare" hidden="1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" y="6188400"/>
            <a:ext cx="1153518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32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19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6" r:id="rId13"/>
    <p:sldLayoutId id="2147483717" r:id="rId14"/>
    <p:sldLayoutId id="2147483720" r:id="rId15"/>
    <p:sldLayoutId id="2147483721" r:id="rId16"/>
  </p:sldLayoutIdLst>
  <p:hf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3600" b="1" kern="1200" baseline="0">
          <a:solidFill>
            <a:srgbClr val="002264"/>
          </a:solidFill>
          <a:latin typeface="+mn-lt"/>
          <a:ea typeface="+mj-ea"/>
          <a:cs typeface="+mj-cs"/>
        </a:defRPr>
      </a:lvl1pPr>
    </p:titleStyle>
    <p:bodyStyle>
      <a:lvl1pPr marL="381600" indent="-381600" algn="l" defTabSz="381600" rtl="0" eaLnBrk="1" latinLnBrk="0" hangingPunct="1">
        <a:lnSpc>
          <a:spcPts val="24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 typeface="Calibri" panose="020F0502020204030204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3816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00" indent="-3429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448100" indent="-34290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 typeface="Calibri" panose="020F0502020204030204" pitchFamily="34" charset="0"/>
        <a:buChar char="−"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47200" indent="0" algn="l" defTabSz="914400" rtl="0" eaLnBrk="1" latinLnBrk="0" hangingPunct="1">
        <a:lnSpc>
          <a:spcPts val="2400"/>
        </a:lnSpc>
        <a:spcBef>
          <a:spcPts val="600"/>
        </a:spcBef>
        <a:buClr>
          <a:schemeClr val="tx1"/>
        </a:buClr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1447200" indent="0" algn="l" defTabSz="914400" rtl="0" eaLnBrk="1" latinLnBrk="0" hangingPunct="1">
        <a:lnSpc>
          <a:spcPts val="2400"/>
        </a:lnSpc>
        <a:spcBef>
          <a:spcPts val="600"/>
        </a:spcBef>
        <a:buFontTx/>
        <a:buNone/>
        <a:defRPr lang="nl-NL" sz="24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3.xml"/><Relationship Id="rId1" Type="http://schemas.openxmlformats.org/officeDocument/2006/relationships/tags" Target="../tags/tag1.xml"/><Relationship Id="rId4" Type="http://schemas.openxmlformats.org/officeDocument/2006/relationships/image" Target="../media/image2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" y="284400"/>
            <a:ext cx="7924024" cy="1144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dirty="0">
                <a:solidFill>
                  <a:srgbClr val="002060"/>
                </a:solidFill>
              </a:rPr>
              <a:t>VGN ledenvergadering</a:t>
            </a:r>
            <a:br>
              <a:rPr lang="nl-NL" sz="2200" dirty="0">
                <a:solidFill>
                  <a:srgbClr val="002060"/>
                </a:solidFill>
              </a:rPr>
            </a:br>
            <a:endParaRPr lang="nl-NL" sz="22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93801"/>
            <a:ext cx="6519872" cy="1080120"/>
          </a:xfrm>
        </p:spPr>
        <p:txBody>
          <a:bodyPr>
            <a:normAutofit/>
          </a:bodyPr>
          <a:lstStyle/>
          <a:p>
            <a:r>
              <a:rPr lang="nl-NL" sz="2000" dirty="0"/>
              <a:t>Presentatie ledenvergadering</a:t>
            </a:r>
          </a:p>
        </p:txBody>
      </p:sp>
      <p:sp>
        <p:nvSpPr>
          <p:cNvPr id="7" name="Transparent"/>
          <p:cNvSpPr/>
          <p:nvPr/>
        </p:nvSpPr>
        <p:spPr>
          <a:xfrm>
            <a:off x="0" y="4474436"/>
            <a:ext cx="9144000" cy="2592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2383564"/>
            <a:ext cx="9144000" cy="2383200"/>
          </a:xfrm>
        </p:spPr>
        <p:txBody>
          <a:bodyPr/>
          <a:lstStyle/>
          <a:p>
            <a:endParaRPr lang="nl-NL"/>
          </a:p>
        </p:txBody>
      </p:sp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3096344" cy="10801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D2C255D6-F689-4BE1-B887-2B9EDB3934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5 </a:t>
            </a:r>
            <a:r>
              <a:rPr lang="en-US" dirty="0" err="1"/>
              <a:t>maart</a:t>
            </a:r>
            <a:r>
              <a:rPr lang="en-US" dirty="0"/>
              <a:t> 2024</a:t>
            </a:r>
            <a:endParaRPr lang="nl-N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9129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616216-8B6D-B96E-F63C-66D779306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middelen</a:t>
            </a:r>
            <a:r>
              <a:rPr lang="en-US" dirty="0"/>
              <a:t> </a:t>
            </a:r>
            <a:r>
              <a:rPr lang="en-US" dirty="0" err="1"/>
              <a:t>toeslagendepot</a:t>
            </a:r>
            <a:r>
              <a:rPr lang="en-US" dirty="0"/>
              <a:t> (2)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CA679CB-06F2-33A4-7049-1E14397295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8125848-6401-E380-7FB1-BCFF9DCB850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21267A71-79A6-31E2-20AC-C5AD00506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37962"/>
              </p:ext>
            </p:extLst>
          </p:nvPr>
        </p:nvGraphicFramePr>
        <p:xfrm>
          <a:off x="611560" y="1397000"/>
          <a:ext cx="7776864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60429337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99043430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57976886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553512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Totaal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Aegon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49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Stand per 1 </a:t>
                      </a:r>
                      <a:r>
                        <a:rPr lang="en-US" dirty="0" err="1"/>
                        <a:t>januari</a:t>
                      </a:r>
                      <a:r>
                        <a:rPr lang="en-US" dirty="0"/>
                        <a:t> 2023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42,1</a:t>
                      </a:r>
                      <a:endParaRPr lang="nl-NL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40,0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819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Kosten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indexatie</a:t>
                      </a:r>
                      <a:r>
                        <a:rPr lang="en-US" dirty="0"/>
                        <a:t> 2023</a:t>
                      </a:r>
                    </a:p>
                    <a:p>
                      <a:r>
                        <a:rPr lang="en-US" dirty="0"/>
                        <a:t>(4,5 %)</a:t>
                      </a:r>
                      <a:endParaRPr lang="nl-NL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18,2</a:t>
                      </a:r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17,2</a:t>
                      </a:r>
                      <a:endParaRPr lang="nl-NL" dirty="0"/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</a:t>
                      </a:r>
                      <a:endParaRPr lang="nl-NL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38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Beschikbaar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saldo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23,9</a:t>
                      </a:r>
                      <a:endParaRPr lang="nl-N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22,8</a:t>
                      </a:r>
                      <a:endParaRPr lang="nl-N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1,1</a:t>
                      </a:r>
                      <a:endParaRPr lang="nl-N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74135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139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Schatting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kosten</a:t>
                      </a:r>
                      <a:r>
                        <a:rPr lang="en-US" dirty="0"/>
                        <a:t> 1%</a:t>
                      </a:r>
                    </a:p>
                    <a:p>
                      <a:r>
                        <a:rPr lang="en-US" dirty="0" err="1"/>
                        <a:t>indexatie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3,4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0,2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755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31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Maximale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eenmalige</a:t>
                      </a:r>
                      <a:endParaRPr lang="en-US" dirty="0"/>
                    </a:p>
                    <a:p>
                      <a:r>
                        <a:rPr lang="en-US" dirty="0" err="1"/>
                        <a:t>indexatie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7,0 %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7,2 %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4,4 %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882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936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52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87817-EA9B-411D-B9D4-E5C257071D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Achtergrond</a:t>
            </a:r>
            <a:r>
              <a:rPr lang="en-US" dirty="0"/>
              <a:t> </a:t>
            </a:r>
            <a:r>
              <a:rPr lang="en-US" dirty="0" err="1"/>
              <a:t>indexatiebesluit</a:t>
            </a:r>
            <a:r>
              <a:rPr lang="en-US" dirty="0"/>
              <a:t> 2024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1DDFF7-41AB-4155-A16C-D84D02EA1A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1128" y="1412776"/>
            <a:ext cx="7171200" cy="4212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dekkingsgraad,dus</a:t>
            </a:r>
            <a:r>
              <a:rPr lang="en-US" dirty="0"/>
              <a:t> incl. </a:t>
            </a:r>
            <a:r>
              <a:rPr lang="en-US" dirty="0" err="1"/>
              <a:t>toeslagendepot</a:t>
            </a:r>
            <a:r>
              <a:rPr lang="en-US" dirty="0"/>
              <a:t>            (ultimo 2022):     </a:t>
            </a:r>
            <a:r>
              <a:rPr lang="en-US" b="1" dirty="0"/>
              <a:t>114,35 %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Toegestane</a:t>
            </a:r>
            <a:r>
              <a:rPr lang="en-US" dirty="0"/>
              <a:t> </a:t>
            </a:r>
            <a:r>
              <a:rPr lang="en-US" dirty="0" err="1"/>
              <a:t>verhoging</a:t>
            </a:r>
            <a:r>
              <a:rPr lang="en-US" dirty="0"/>
              <a:t>:  </a:t>
            </a:r>
            <a:r>
              <a:rPr lang="en-US" dirty="0" err="1"/>
              <a:t>slechts</a:t>
            </a:r>
            <a:r>
              <a:rPr lang="en-US" dirty="0"/>
              <a:t> 33,14 % van </a:t>
            </a:r>
            <a:r>
              <a:rPr lang="en-US" dirty="0" err="1"/>
              <a:t>prijsindex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Prijsindex</a:t>
            </a:r>
            <a:r>
              <a:rPr lang="en-US" dirty="0"/>
              <a:t> </a:t>
            </a:r>
            <a:r>
              <a:rPr lang="en-US" dirty="0" err="1"/>
              <a:t>cijfer</a:t>
            </a:r>
            <a:r>
              <a:rPr lang="en-US" dirty="0"/>
              <a:t> September 22- September 23: 0,2 %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Mogelijke</a:t>
            </a:r>
            <a:r>
              <a:rPr lang="en-US" dirty="0"/>
              <a:t> </a:t>
            </a:r>
            <a:r>
              <a:rPr lang="en-US" dirty="0" err="1"/>
              <a:t>indexatie</a:t>
            </a:r>
            <a:r>
              <a:rPr lang="en-US" dirty="0"/>
              <a:t>: 33,14 % x 0,2 % = 0,07 %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Schatting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toeslagendepot</a:t>
            </a:r>
            <a:r>
              <a:rPr lang="en-US" dirty="0"/>
              <a:t>: € 23,9 </a:t>
            </a:r>
            <a:r>
              <a:rPr lang="en-US" dirty="0" err="1"/>
              <a:t>miljoen</a:t>
            </a:r>
            <a:endParaRPr lang="en-US" dirty="0"/>
          </a:p>
          <a:p>
            <a:pPr lvl="1" indent="0">
              <a:buNone/>
            </a:pP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7E7C32D-61C2-4170-B62E-8C22D13DF00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827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1C294-67C8-2965-2167-1854CAF483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Besluitvorming</a:t>
            </a:r>
            <a:r>
              <a:rPr lang="en-US" dirty="0"/>
              <a:t> door PUC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5AD56B-9D7C-BDCF-1213-FB51E16FE9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Toeslagreglement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ruimte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indexatie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bereidheid</a:t>
            </a:r>
            <a:r>
              <a:rPr lang="en-US" dirty="0"/>
              <a:t> om </a:t>
            </a:r>
            <a:r>
              <a:rPr lang="en-US" dirty="0" err="1"/>
              <a:t>als</a:t>
            </a:r>
            <a:r>
              <a:rPr lang="en-US" dirty="0"/>
              <a:t> PUC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wijken</a:t>
            </a:r>
            <a:r>
              <a:rPr lang="en-US" dirty="0"/>
              <a:t> van </a:t>
            </a:r>
            <a:r>
              <a:rPr lang="en-US" dirty="0" err="1"/>
              <a:t>reglement</a:t>
            </a:r>
            <a:r>
              <a:rPr lang="en-US" dirty="0"/>
              <a:t> (3 </a:t>
            </a:r>
            <a:r>
              <a:rPr lang="en-US" dirty="0" err="1"/>
              <a:t>keer</a:t>
            </a:r>
            <a:r>
              <a:rPr lang="en-US" dirty="0"/>
              <a:t> </a:t>
            </a:r>
            <a:r>
              <a:rPr lang="en-US" dirty="0" err="1"/>
              <a:t>eerder</a:t>
            </a:r>
            <a:r>
              <a:rPr lang="en-US" dirty="0"/>
              <a:t> </a:t>
            </a:r>
            <a:r>
              <a:rPr lang="en-US" dirty="0" err="1"/>
              <a:t>gedaan</a:t>
            </a:r>
            <a:r>
              <a:rPr lang="en-US" dirty="0"/>
              <a:t>, </a:t>
            </a:r>
            <a:r>
              <a:rPr lang="en-US" dirty="0" err="1"/>
              <a:t>nl</a:t>
            </a:r>
            <a:r>
              <a:rPr lang="en-US" dirty="0"/>
              <a:t>. 4 - 1,5 - 4,5 %)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Felle</a:t>
            </a:r>
            <a:r>
              <a:rPr lang="en-US" dirty="0"/>
              <a:t> en </a:t>
            </a:r>
            <a:r>
              <a:rPr lang="en-US" dirty="0" err="1"/>
              <a:t>langdurige</a:t>
            </a:r>
            <a:r>
              <a:rPr lang="en-US" dirty="0"/>
              <a:t> </a:t>
            </a:r>
            <a:r>
              <a:rPr lang="en-US" dirty="0" err="1"/>
              <a:t>discussies</a:t>
            </a:r>
            <a:r>
              <a:rPr lang="en-US" dirty="0"/>
              <a:t> over </a:t>
            </a:r>
            <a:r>
              <a:rPr lang="en-US" dirty="0" err="1"/>
              <a:t>ondermeer</a:t>
            </a:r>
            <a:r>
              <a:rPr lang="en-US" dirty="0"/>
              <a:t>:</a:t>
            </a:r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/>
              <a:t>Grote </a:t>
            </a:r>
            <a:r>
              <a:rPr lang="en-US" dirty="0" err="1"/>
              <a:t>indexatieachterstanden</a:t>
            </a: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Oplopende</a:t>
            </a:r>
            <a:r>
              <a:rPr lang="en-US" dirty="0"/>
              <a:t> </a:t>
            </a:r>
            <a:r>
              <a:rPr lang="en-US" dirty="0" err="1"/>
              <a:t>leeftijd</a:t>
            </a:r>
            <a:r>
              <a:rPr lang="en-US" dirty="0"/>
              <a:t> </a:t>
            </a:r>
            <a:r>
              <a:rPr lang="en-US" dirty="0" err="1"/>
              <a:t>deelnemers</a:t>
            </a: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Dringende</a:t>
            </a:r>
            <a:r>
              <a:rPr lang="en-US" dirty="0"/>
              <a:t> </a:t>
            </a:r>
            <a:r>
              <a:rPr lang="en-US" dirty="0" err="1"/>
              <a:t>boodschap</a:t>
            </a:r>
            <a:r>
              <a:rPr lang="en-US" dirty="0"/>
              <a:t> </a:t>
            </a:r>
            <a:r>
              <a:rPr lang="en-US" dirty="0" err="1"/>
              <a:t>vanuit</a:t>
            </a:r>
            <a:r>
              <a:rPr lang="en-US" dirty="0"/>
              <a:t> </a:t>
            </a:r>
            <a:r>
              <a:rPr lang="en-US" dirty="0" err="1"/>
              <a:t>bestuur</a:t>
            </a:r>
            <a:r>
              <a:rPr lang="en-US" dirty="0"/>
              <a:t> VGN</a:t>
            </a:r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Negatief</a:t>
            </a:r>
            <a:r>
              <a:rPr lang="en-US" dirty="0"/>
              <a:t> </a:t>
            </a:r>
            <a:r>
              <a:rPr lang="en-US" dirty="0" err="1"/>
              <a:t>advies</a:t>
            </a:r>
            <a:r>
              <a:rPr lang="en-US" dirty="0"/>
              <a:t> </a:t>
            </a:r>
            <a:r>
              <a:rPr lang="en-US" dirty="0" err="1"/>
              <a:t>pensioenadviseur</a:t>
            </a: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Wisselend</a:t>
            </a:r>
            <a:r>
              <a:rPr lang="en-US" dirty="0"/>
              <a:t> </a:t>
            </a:r>
            <a:r>
              <a:rPr lang="en-US" dirty="0" err="1"/>
              <a:t>beleid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pensioenfondsen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Uiteindelijk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besluit</a:t>
            </a:r>
            <a:r>
              <a:rPr lang="en-US" dirty="0"/>
              <a:t> om </a:t>
            </a:r>
            <a:r>
              <a:rPr lang="en-US" dirty="0" err="1"/>
              <a:t>voor</a:t>
            </a:r>
            <a:r>
              <a:rPr lang="en-US" dirty="0"/>
              <a:t> 2024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indexatie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verlenen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3BF5FF8-1696-7184-63A8-0F343A19A9E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367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795C5A-3AAC-4E6A-9497-08564D6800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Lopende</a:t>
            </a:r>
            <a:r>
              <a:rPr lang="en-US" dirty="0"/>
              <a:t> </a:t>
            </a:r>
            <a:r>
              <a:rPr lang="en-US" dirty="0" err="1"/>
              <a:t>acties</a:t>
            </a:r>
            <a:r>
              <a:rPr lang="en-US" dirty="0"/>
              <a:t> PUC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0092B7-4703-4ACA-B159-34BB4130FA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8572096" cy="4212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Scherp</a:t>
            </a:r>
            <a:r>
              <a:rPr lang="en-US" dirty="0"/>
              <a:t> </a:t>
            </a:r>
            <a:r>
              <a:rPr lang="en-US" dirty="0" err="1"/>
              <a:t>volgen</a:t>
            </a:r>
            <a:r>
              <a:rPr lang="en-US" dirty="0"/>
              <a:t> </a:t>
            </a:r>
            <a:r>
              <a:rPr lang="en-US" dirty="0" err="1"/>
              <a:t>ontwikkeling</a:t>
            </a:r>
            <a:r>
              <a:rPr lang="en-US" dirty="0"/>
              <a:t> </a:t>
            </a:r>
            <a:r>
              <a:rPr lang="en-US" dirty="0" err="1"/>
              <a:t>beleggingen</a:t>
            </a:r>
            <a:r>
              <a:rPr lang="en-US" dirty="0"/>
              <a:t> en </a:t>
            </a:r>
            <a:r>
              <a:rPr lang="en-US" dirty="0" err="1"/>
              <a:t>totale</a:t>
            </a:r>
            <a:r>
              <a:rPr lang="en-US" dirty="0"/>
              <a:t> </a:t>
            </a:r>
            <a:r>
              <a:rPr lang="en-US" dirty="0" err="1"/>
              <a:t>dekkingsgraad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Wellicht</a:t>
            </a:r>
            <a:r>
              <a:rPr lang="en-US" dirty="0"/>
              <a:t> </a:t>
            </a:r>
            <a:r>
              <a:rPr lang="en-US" dirty="0" err="1"/>
              <a:t>aanpassing</a:t>
            </a:r>
            <a:r>
              <a:rPr lang="en-US" dirty="0"/>
              <a:t> </a:t>
            </a:r>
            <a:r>
              <a:rPr lang="en-US" dirty="0" err="1"/>
              <a:t>beleggingsmix</a:t>
            </a:r>
            <a:r>
              <a:rPr lang="en-US" dirty="0"/>
              <a:t> </a:t>
            </a:r>
            <a:r>
              <a:rPr lang="en-US" dirty="0" err="1"/>
              <a:t>toeslagendepot</a:t>
            </a:r>
            <a:r>
              <a:rPr lang="en-US" dirty="0"/>
              <a:t>  ( </a:t>
            </a:r>
            <a:r>
              <a:rPr lang="en-US" dirty="0" err="1"/>
              <a:t>agressiever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Bewaking</a:t>
            </a:r>
            <a:r>
              <a:rPr lang="en-US" dirty="0"/>
              <a:t> van in het </a:t>
            </a:r>
            <a:r>
              <a:rPr lang="en-US" dirty="0" err="1"/>
              <a:t>verleden</a:t>
            </a:r>
            <a:r>
              <a:rPr lang="en-US" dirty="0"/>
              <a:t> </a:t>
            </a:r>
            <a:r>
              <a:rPr lang="en-US" dirty="0" err="1"/>
              <a:t>gemaakte</a:t>
            </a:r>
            <a:r>
              <a:rPr lang="en-US" dirty="0"/>
              <a:t> </a:t>
            </a:r>
            <a:r>
              <a:rPr lang="en-US" dirty="0" err="1"/>
              <a:t>afspraken</a:t>
            </a:r>
            <a:r>
              <a:rPr lang="en-US" dirty="0"/>
              <a:t> </a:t>
            </a:r>
            <a:r>
              <a:rPr lang="en-US" dirty="0" err="1"/>
              <a:t>o.a.</a:t>
            </a:r>
            <a:r>
              <a:rPr lang="en-US" dirty="0"/>
              <a:t> :</a:t>
            </a:r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Levenslange</a:t>
            </a:r>
            <a:r>
              <a:rPr lang="en-US" dirty="0"/>
              <a:t> </a:t>
            </a:r>
            <a:r>
              <a:rPr lang="en-US" dirty="0" err="1"/>
              <a:t>garantie</a:t>
            </a:r>
            <a:r>
              <a:rPr lang="en-US" dirty="0"/>
              <a:t> </a:t>
            </a:r>
            <a:r>
              <a:rPr lang="en-US" dirty="0" err="1"/>
              <a:t>pensioenen</a:t>
            </a: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Winstdelingsregeling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Aegon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Jaarlijkse storting werkgever t.b.v. indexatie NN regeling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Discussie met werkgever en OR over aansturing en taakverdeling bij pensioen kwesties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DB57926-8156-48D9-A482-75FD681673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40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8791B-49E5-4802-A2E3-8E5B36E15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84400"/>
            <a:ext cx="7635992" cy="624320"/>
          </a:xfrm>
        </p:spPr>
        <p:txBody>
          <a:bodyPr/>
          <a:lstStyle/>
          <a:p>
            <a:r>
              <a:rPr lang="en-US" dirty="0" err="1"/>
              <a:t>Vragen</a:t>
            </a:r>
            <a:r>
              <a:rPr lang="en-US" dirty="0"/>
              <a:t> en </a:t>
            </a:r>
            <a:r>
              <a:rPr lang="en-US" dirty="0" err="1"/>
              <a:t>suggesties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VGN en PUC ?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FFE7DE-67DE-4867-9C45-5837450152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 err="1"/>
              <a:t>Allereerst</a:t>
            </a:r>
            <a:r>
              <a:rPr lang="en-US" dirty="0"/>
              <a:t>: </a:t>
            </a:r>
            <a:r>
              <a:rPr lang="en-US" dirty="0" err="1"/>
              <a:t>Bestuur</a:t>
            </a:r>
            <a:r>
              <a:rPr lang="en-US" dirty="0"/>
              <a:t> VGN </a:t>
            </a:r>
            <a:r>
              <a:rPr lang="en-US" dirty="0" err="1"/>
              <a:t>vraagt</a:t>
            </a:r>
            <a:r>
              <a:rPr lang="en-US" dirty="0"/>
              <a:t> de ALV om in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stemmen</a:t>
            </a:r>
            <a:r>
              <a:rPr lang="en-US" dirty="0"/>
              <a:t> met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voornemen</a:t>
            </a:r>
            <a:r>
              <a:rPr lang="en-US" dirty="0"/>
              <a:t> om, </a:t>
            </a:r>
            <a:r>
              <a:rPr lang="en-US" dirty="0" err="1"/>
              <a:t>gezien</a:t>
            </a:r>
            <a:r>
              <a:rPr lang="en-US" dirty="0"/>
              <a:t> de </a:t>
            </a:r>
            <a:r>
              <a:rPr lang="en-US" dirty="0" err="1"/>
              <a:t>huidige</a:t>
            </a:r>
            <a:r>
              <a:rPr lang="en-US" dirty="0"/>
              <a:t> </a:t>
            </a:r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beperkingen</a:t>
            </a:r>
            <a:r>
              <a:rPr lang="en-US" dirty="0"/>
              <a:t> van het </a:t>
            </a:r>
            <a:r>
              <a:rPr lang="en-US" dirty="0" err="1"/>
              <a:t>toeslagreglement</a:t>
            </a:r>
            <a:r>
              <a:rPr lang="en-US" dirty="0"/>
              <a:t>, </a:t>
            </a:r>
            <a:r>
              <a:rPr lang="en-US" dirty="0" err="1"/>
              <a:t>maximale</a:t>
            </a:r>
            <a:r>
              <a:rPr lang="en-US" dirty="0"/>
              <a:t> </a:t>
            </a:r>
            <a:r>
              <a:rPr lang="en-US" dirty="0" err="1"/>
              <a:t>druk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oefenen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zowel</a:t>
            </a:r>
            <a:r>
              <a:rPr lang="en-US" dirty="0"/>
              <a:t> PUC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werkgever</a:t>
            </a:r>
            <a:r>
              <a:rPr lang="en-US" dirty="0"/>
              <a:t> om </a:t>
            </a:r>
            <a:r>
              <a:rPr lang="en-US" dirty="0" err="1"/>
              <a:t>toekomstige</a:t>
            </a:r>
            <a:r>
              <a:rPr lang="en-US" dirty="0"/>
              <a:t> </a:t>
            </a:r>
            <a:r>
              <a:rPr lang="en-US" dirty="0" err="1"/>
              <a:t>indexatie</a:t>
            </a:r>
            <a:r>
              <a:rPr lang="en-US" dirty="0"/>
              <a:t> </a:t>
            </a:r>
            <a:r>
              <a:rPr lang="en-US" dirty="0" err="1"/>
              <a:t>eerder</a:t>
            </a:r>
            <a:r>
              <a:rPr lang="en-US" dirty="0"/>
              <a:t> </a:t>
            </a:r>
            <a:r>
              <a:rPr lang="en-US" dirty="0" err="1"/>
              <a:t>mogelijk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en </a:t>
            </a:r>
            <a:r>
              <a:rPr lang="en-US" dirty="0" err="1"/>
              <a:t>hiertoe</a:t>
            </a:r>
            <a:r>
              <a:rPr lang="en-US" dirty="0"/>
              <a:t> de </a:t>
            </a:r>
            <a:r>
              <a:rPr lang="en-US" dirty="0" err="1"/>
              <a:t>huidige</a:t>
            </a:r>
            <a:r>
              <a:rPr lang="en-US" dirty="0"/>
              <a:t> </a:t>
            </a:r>
            <a:r>
              <a:rPr lang="en-US" dirty="0" err="1"/>
              <a:t>rekenmethode</a:t>
            </a:r>
            <a:r>
              <a:rPr lang="en-US" dirty="0"/>
              <a:t> </a:t>
            </a:r>
            <a:r>
              <a:rPr lang="en-US" dirty="0" err="1"/>
              <a:t>eventueel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wijzigen</a:t>
            </a:r>
            <a:r>
              <a:rPr lang="en-US" dirty="0"/>
              <a:t>.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 err="1"/>
              <a:t>Verder</a:t>
            </a:r>
            <a:r>
              <a:rPr lang="en-US" b="1" dirty="0"/>
              <a:t>: ????????????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36E105E-8D41-4F13-84CE-9CD53A6BD16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29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3367E-F4F5-4B05-898A-57AA063694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 BEHANDELEN ONDERWERPEN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B4D5B1-B1F4-489A-9E33-1AD582B04C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Hoe </a:t>
            </a:r>
            <a:r>
              <a:rPr lang="en-US" dirty="0" err="1"/>
              <a:t>zat</a:t>
            </a:r>
            <a:r>
              <a:rPr lang="en-US" dirty="0"/>
              <a:t> het </a:t>
            </a:r>
            <a:r>
              <a:rPr lang="en-US" dirty="0" err="1"/>
              <a:t>ook</a:t>
            </a:r>
            <a:r>
              <a:rPr lang="en-US" dirty="0"/>
              <a:t> al </a:t>
            </a:r>
            <a:r>
              <a:rPr lang="en-US" dirty="0" err="1"/>
              <a:t>weer</a:t>
            </a:r>
            <a:r>
              <a:rPr lang="en-US" dirty="0"/>
              <a:t>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Kenmerken</a:t>
            </a:r>
            <a:r>
              <a:rPr lang="en-US" dirty="0"/>
              <a:t> contract met Aegon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Kenmerken</a:t>
            </a:r>
            <a:r>
              <a:rPr lang="en-US" dirty="0"/>
              <a:t> contract met NN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Indexatiebeleid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 </a:t>
            </a:r>
            <a:r>
              <a:rPr lang="en-US" dirty="0" err="1"/>
              <a:t>aparte</a:t>
            </a:r>
            <a:r>
              <a:rPr lang="en-US" dirty="0"/>
              <a:t> depots </a:t>
            </a:r>
            <a:r>
              <a:rPr lang="en-US" dirty="0" err="1"/>
              <a:t>bij</a:t>
            </a:r>
            <a:r>
              <a:rPr lang="en-US" dirty="0"/>
              <a:t> Aegon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middelen</a:t>
            </a:r>
            <a:r>
              <a:rPr lang="en-US" dirty="0"/>
              <a:t> </a:t>
            </a:r>
            <a:r>
              <a:rPr lang="en-US" dirty="0" err="1"/>
              <a:t>toeslagendepot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Achtergrond</a:t>
            </a:r>
            <a:r>
              <a:rPr lang="en-US" dirty="0"/>
              <a:t> </a:t>
            </a:r>
            <a:r>
              <a:rPr lang="en-US" dirty="0" err="1"/>
              <a:t>indexatiebesluit</a:t>
            </a:r>
            <a:r>
              <a:rPr lang="en-US" dirty="0"/>
              <a:t>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Besluitvorming</a:t>
            </a:r>
            <a:r>
              <a:rPr lang="en-US" dirty="0"/>
              <a:t> door PUC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Lopende</a:t>
            </a:r>
            <a:r>
              <a:rPr lang="en-US" dirty="0"/>
              <a:t> </a:t>
            </a:r>
            <a:r>
              <a:rPr lang="en-US" dirty="0" err="1"/>
              <a:t>acties</a:t>
            </a:r>
            <a:r>
              <a:rPr lang="en-US" dirty="0"/>
              <a:t> PUC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Vragen</a:t>
            </a:r>
            <a:r>
              <a:rPr lang="en-US" dirty="0"/>
              <a:t> en </a:t>
            </a:r>
            <a:r>
              <a:rPr lang="en-US" dirty="0" err="1"/>
              <a:t>suggesties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VGN en PUC?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24F97A-3D99-4422-83D3-193A46DF223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48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821388-92C0-4958-8C14-6AE09F250C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Hoe </a:t>
            </a:r>
            <a:r>
              <a:rPr lang="en-US" dirty="0" err="1"/>
              <a:t>zat</a:t>
            </a:r>
            <a:r>
              <a:rPr lang="en-US" dirty="0"/>
              <a:t> het </a:t>
            </a:r>
            <a:r>
              <a:rPr lang="en-US" dirty="0" err="1"/>
              <a:t>ook</a:t>
            </a:r>
            <a:r>
              <a:rPr lang="en-US" dirty="0"/>
              <a:t> al </a:t>
            </a:r>
            <a:r>
              <a:rPr lang="en-US" dirty="0" err="1"/>
              <a:t>weer</a:t>
            </a:r>
            <a:r>
              <a:rPr lang="en-US" dirty="0"/>
              <a:t> (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verzekeraar</a:t>
            </a:r>
            <a:r>
              <a:rPr lang="en-US" dirty="0"/>
              <a:t>)</a:t>
            </a:r>
            <a:br>
              <a:rPr lang="en-US" dirty="0"/>
            </a:b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BF1642-5BDB-4C6D-ACD4-2FFCDD6C42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1268760"/>
            <a:ext cx="9180512" cy="4556040"/>
          </a:xfrm>
        </p:spPr>
        <p:txBody>
          <a:bodyPr/>
          <a:lstStyle/>
          <a:p>
            <a:pPr marL="724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Overgang</a:t>
            </a:r>
            <a:r>
              <a:rPr lang="en-US" dirty="0"/>
              <a:t> </a:t>
            </a:r>
            <a:r>
              <a:rPr lang="en-US" dirty="0" err="1"/>
              <a:t>Nutreco</a:t>
            </a:r>
            <a:r>
              <a:rPr lang="en-US" dirty="0"/>
              <a:t> </a:t>
            </a:r>
            <a:r>
              <a:rPr lang="en-US" dirty="0" err="1"/>
              <a:t>Pensioenfonds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Aegon per 1-1-2011</a:t>
            </a:r>
          </a:p>
          <a:p>
            <a:pPr lvl="1" indent="0">
              <a:buNone/>
            </a:pP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/>
              <a:t>Tot </a:t>
            </a:r>
            <a:r>
              <a:rPr lang="en-US" dirty="0" err="1"/>
              <a:t>eind</a:t>
            </a:r>
            <a:r>
              <a:rPr lang="en-US" dirty="0"/>
              <a:t> 2016 </a:t>
            </a:r>
            <a:r>
              <a:rPr lang="en-US" dirty="0" err="1"/>
              <a:t>pensioenopbouw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Aegon</a:t>
            </a:r>
          </a:p>
          <a:p>
            <a:pPr lvl="1" indent="0">
              <a:buNone/>
            </a:pP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Opgebouwde</a:t>
            </a:r>
            <a:r>
              <a:rPr lang="en-US" dirty="0"/>
              <a:t> </a:t>
            </a:r>
            <a:r>
              <a:rPr lang="en-US" dirty="0" err="1"/>
              <a:t>pensioenaanspraken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Aegon</a:t>
            </a:r>
          </a:p>
          <a:p>
            <a:pPr lvl="1" indent="0">
              <a:buNone/>
            </a:pP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/>
              <a:t>Contract met Aegon </a:t>
            </a:r>
            <a:r>
              <a:rPr lang="en-US" dirty="0" err="1"/>
              <a:t>wordt</a:t>
            </a:r>
            <a:r>
              <a:rPr lang="en-US" dirty="0"/>
              <a:t> “</a:t>
            </a:r>
            <a:r>
              <a:rPr lang="en-US" dirty="0" err="1"/>
              <a:t>bevroren</a:t>
            </a:r>
            <a:r>
              <a:rPr lang="en-US" dirty="0"/>
              <a:t>”</a:t>
            </a:r>
          </a:p>
          <a:p>
            <a:pPr lvl="1" indent="0">
              <a:buNone/>
            </a:pPr>
            <a:endParaRPr lang="en-US" dirty="0"/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Vanaf</a:t>
            </a:r>
            <a:r>
              <a:rPr lang="en-US" dirty="0"/>
              <a:t> 2017 </a:t>
            </a:r>
            <a:r>
              <a:rPr lang="en-US" dirty="0" err="1"/>
              <a:t>pensioenopbouw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Nationale </a:t>
            </a:r>
            <a:r>
              <a:rPr lang="en-US" dirty="0" err="1"/>
              <a:t>Nederlanden</a:t>
            </a:r>
            <a:r>
              <a:rPr lang="en-US" dirty="0"/>
              <a:t>              (SHV </a:t>
            </a:r>
            <a:r>
              <a:rPr lang="en-US" dirty="0" err="1"/>
              <a:t>mantelcontract</a:t>
            </a:r>
            <a:r>
              <a:rPr lang="en-US" dirty="0"/>
              <a:t>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408742E-7D00-4489-A915-EBB81560091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57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9D9B6-D8F6-84A8-C1D8-872F26AC4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Hoe </a:t>
            </a:r>
            <a:r>
              <a:rPr lang="en-US" dirty="0" err="1"/>
              <a:t>zat</a:t>
            </a:r>
            <a:r>
              <a:rPr lang="en-US" dirty="0"/>
              <a:t> het </a:t>
            </a:r>
            <a:r>
              <a:rPr lang="en-US" dirty="0" err="1"/>
              <a:t>ook</a:t>
            </a:r>
            <a:r>
              <a:rPr lang="en-US" dirty="0"/>
              <a:t> al </a:t>
            </a:r>
            <a:r>
              <a:rPr lang="en-US" dirty="0" err="1"/>
              <a:t>weer</a:t>
            </a:r>
            <a:r>
              <a:rPr lang="en-US" dirty="0"/>
              <a:t> (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regeling</a:t>
            </a:r>
            <a:r>
              <a:rPr lang="en-US" dirty="0"/>
              <a:t>)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7F0EA7-9D50-30ED-EBB4-B82E7A794E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724500" lvl="1" indent="-342900"/>
            <a:r>
              <a:rPr lang="en-US" dirty="0"/>
              <a:t>Tot </a:t>
            </a:r>
            <a:r>
              <a:rPr lang="en-US" dirty="0" err="1"/>
              <a:t>eind</a:t>
            </a:r>
            <a:r>
              <a:rPr lang="en-US" dirty="0"/>
              <a:t> 2015 </a:t>
            </a:r>
            <a:r>
              <a:rPr lang="en-US" b="1" i="1" u="sng" dirty="0" err="1"/>
              <a:t>gegarandeerde</a:t>
            </a:r>
            <a:r>
              <a:rPr lang="en-US" dirty="0"/>
              <a:t> </a:t>
            </a:r>
            <a:r>
              <a:rPr lang="en-US" dirty="0" err="1"/>
              <a:t>middelloonregeling</a:t>
            </a:r>
            <a:r>
              <a:rPr lang="en-US" dirty="0"/>
              <a:t>  ( over </a:t>
            </a:r>
            <a:r>
              <a:rPr lang="en-US" dirty="0" err="1"/>
              <a:t>volledig</a:t>
            </a:r>
            <a:r>
              <a:rPr lang="en-US" dirty="0"/>
              <a:t> </a:t>
            </a:r>
            <a:r>
              <a:rPr lang="en-US" dirty="0" err="1"/>
              <a:t>salaris</a:t>
            </a:r>
            <a:r>
              <a:rPr lang="en-US" dirty="0"/>
              <a:t>)</a:t>
            </a:r>
          </a:p>
          <a:p>
            <a:pPr marL="724500" lvl="1" indent="-342900"/>
            <a:r>
              <a:rPr lang="en-US" dirty="0"/>
              <a:t>In 2016 </a:t>
            </a:r>
            <a:r>
              <a:rPr lang="en-US" dirty="0" err="1"/>
              <a:t>invoering</a:t>
            </a:r>
            <a:r>
              <a:rPr lang="en-US" dirty="0"/>
              <a:t> </a:t>
            </a:r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premieregeling</a:t>
            </a:r>
            <a:r>
              <a:rPr lang="en-US" dirty="0"/>
              <a:t> (&gt;53.00 </a:t>
            </a:r>
            <a:r>
              <a:rPr lang="en-US" dirty="0" err="1"/>
              <a:t>salaris</a:t>
            </a:r>
            <a:r>
              <a:rPr lang="en-US" dirty="0"/>
              <a:t>)</a:t>
            </a:r>
          </a:p>
          <a:p>
            <a:pPr marL="724500" lvl="1" indent="-342900"/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bestaande</a:t>
            </a:r>
            <a:r>
              <a:rPr lang="en-US" dirty="0"/>
              <a:t> </a:t>
            </a:r>
            <a:r>
              <a:rPr lang="en-US" dirty="0" err="1"/>
              <a:t>deelnemers</a:t>
            </a:r>
            <a:r>
              <a:rPr lang="en-US" dirty="0"/>
              <a:t> in 2017 </a:t>
            </a:r>
            <a:r>
              <a:rPr lang="en-US" dirty="0" err="1"/>
              <a:t>gegarandeerd</a:t>
            </a:r>
            <a:r>
              <a:rPr lang="en-US" dirty="0"/>
              <a:t> </a:t>
            </a:r>
            <a:r>
              <a:rPr lang="en-US" dirty="0" err="1"/>
              <a:t>pensioen</a:t>
            </a:r>
            <a:r>
              <a:rPr lang="en-US" dirty="0"/>
              <a:t> (&lt; 53.000) en </a:t>
            </a:r>
            <a:r>
              <a:rPr lang="en-US" dirty="0" err="1"/>
              <a:t>daarboven</a:t>
            </a:r>
            <a:r>
              <a:rPr lang="en-US" dirty="0"/>
              <a:t> </a:t>
            </a:r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premieregeling</a:t>
            </a:r>
            <a:endParaRPr lang="en-US" dirty="0"/>
          </a:p>
          <a:p>
            <a:pPr marL="724500" lvl="1" indent="-342900"/>
            <a:r>
              <a:rPr lang="en-US" dirty="0" err="1"/>
              <a:t>Vanaf</a:t>
            </a:r>
            <a:r>
              <a:rPr lang="en-US" dirty="0"/>
              <a:t> 2017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b="1" u="sng" dirty="0" err="1"/>
              <a:t>nieuwe</a:t>
            </a:r>
            <a:r>
              <a:rPr lang="en-US" dirty="0"/>
              <a:t> </a:t>
            </a:r>
            <a:r>
              <a:rPr lang="en-US" dirty="0" err="1"/>
              <a:t>medewerkers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volledig</a:t>
            </a:r>
            <a:r>
              <a:rPr lang="en-US" dirty="0"/>
              <a:t> </a:t>
            </a:r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premieregeling</a:t>
            </a:r>
            <a:endParaRPr lang="en-US" dirty="0"/>
          </a:p>
          <a:p>
            <a:pPr marL="724500" lvl="1" indent="-342900"/>
            <a:endParaRPr lang="en-US" dirty="0"/>
          </a:p>
          <a:p>
            <a:pPr marL="724500" lvl="1" indent="-342900"/>
            <a:r>
              <a:rPr lang="en-US" dirty="0" err="1"/>
              <a:t>Vanaf</a:t>
            </a:r>
            <a:r>
              <a:rPr lang="en-US" dirty="0"/>
              <a:t> 2021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b="1" u="sng" dirty="0"/>
              <a:t>alle</a:t>
            </a:r>
            <a:r>
              <a:rPr lang="en-US" dirty="0"/>
              <a:t> (</a:t>
            </a:r>
            <a:r>
              <a:rPr lang="en-US" dirty="0" err="1"/>
              <a:t>actieve</a:t>
            </a:r>
            <a:r>
              <a:rPr lang="en-US" dirty="0"/>
              <a:t>) </a:t>
            </a:r>
            <a:r>
              <a:rPr lang="en-US" dirty="0" err="1"/>
              <a:t>deelnemers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volledig</a:t>
            </a:r>
            <a:r>
              <a:rPr lang="en-US" dirty="0"/>
              <a:t> </a:t>
            </a:r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premieregeling</a:t>
            </a:r>
            <a:endParaRPr lang="en-US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EB5573-E4A7-0A33-A392-935CE940928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07186-AF5F-3E8D-7713-DBFB6DD6DC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contract met Aegon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6589807-B428-F981-CEB3-AC88A989AF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171200" cy="44804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Opgebouwde</a:t>
            </a:r>
            <a:r>
              <a:rPr lang="en-US" dirty="0"/>
              <a:t> </a:t>
            </a:r>
            <a:r>
              <a:rPr lang="en-US" dirty="0" err="1"/>
              <a:t>pensioenen</a:t>
            </a:r>
            <a:r>
              <a:rPr lang="en-US" dirty="0"/>
              <a:t> </a:t>
            </a:r>
            <a:r>
              <a:rPr lang="en-US" dirty="0" err="1"/>
              <a:t>levenslang</a:t>
            </a:r>
            <a:r>
              <a:rPr lang="en-US" dirty="0"/>
              <a:t> </a:t>
            </a:r>
            <a:r>
              <a:rPr lang="en-US" dirty="0" err="1"/>
              <a:t>gegarandeerd</a:t>
            </a:r>
            <a:r>
              <a:rPr lang="en-US" dirty="0"/>
              <a:t> door Aegon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Betaling</a:t>
            </a:r>
            <a:r>
              <a:rPr lang="en-US" dirty="0"/>
              <a:t> van </a:t>
            </a:r>
            <a:r>
              <a:rPr lang="en-US" dirty="0" err="1"/>
              <a:t>forse</a:t>
            </a:r>
            <a:r>
              <a:rPr lang="en-US" dirty="0"/>
              <a:t> </a:t>
            </a:r>
            <a:r>
              <a:rPr lang="en-US" dirty="0" err="1"/>
              <a:t>garantiepremies</a:t>
            </a:r>
            <a:r>
              <a:rPr lang="en-US" dirty="0"/>
              <a:t> (</a:t>
            </a:r>
            <a:r>
              <a:rPr lang="en-US" dirty="0" err="1"/>
              <a:t>jaarlijks</a:t>
            </a:r>
            <a:r>
              <a:rPr lang="en-US" dirty="0"/>
              <a:t> € 4-4,5 </a:t>
            </a:r>
            <a:r>
              <a:rPr lang="en-US" dirty="0" err="1"/>
              <a:t>miljoen</a:t>
            </a:r>
            <a:r>
              <a:rPr lang="en-US" dirty="0"/>
              <a:t>) door </a:t>
            </a:r>
            <a:r>
              <a:rPr lang="en-US" dirty="0" err="1"/>
              <a:t>Nutreco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Beleggingen</a:t>
            </a:r>
            <a:r>
              <a:rPr lang="en-US" dirty="0"/>
              <a:t> </a:t>
            </a:r>
            <a:r>
              <a:rPr lang="en-US" dirty="0" err="1"/>
              <a:t>afgescheiden</a:t>
            </a:r>
            <a:r>
              <a:rPr lang="en-US" dirty="0"/>
              <a:t> van de </a:t>
            </a:r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middelen</a:t>
            </a:r>
            <a:r>
              <a:rPr lang="en-US" dirty="0"/>
              <a:t> van Aegon (</a:t>
            </a:r>
            <a:r>
              <a:rPr lang="en-US" dirty="0" err="1"/>
              <a:t>betere</a:t>
            </a:r>
            <a:r>
              <a:rPr lang="en-US" dirty="0"/>
              <a:t> </a:t>
            </a:r>
            <a:r>
              <a:rPr lang="en-US" dirty="0" err="1"/>
              <a:t>bescherming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Verplichtingen</a:t>
            </a:r>
            <a:r>
              <a:rPr lang="en-US" dirty="0"/>
              <a:t> en </a:t>
            </a:r>
            <a:r>
              <a:rPr lang="en-US" dirty="0" err="1"/>
              <a:t>beleggingen</a:t>
            </a:r>
            <a:r>
              <a:rPr lang="en-US" dirty="0"/>
              <a:t> </a:t>
            </a:r>
            <a:r>
              <a:rPr lang="en-US" dirty="0" err="1"/>
              <a:t>gewaardeerd</a:t>
            </a:r>
            <a:r>
              <a:rPr lang="en-US" dirty="0"/>
              <a:t> op </a:t>
            </a:r>
            <a:r>
              <a:rPr lang="en-US" dirty="0" err="1"/>
              <a:t>marktwaarde</a:t>
            </a:r>
            <a:r>
              <a:rPr lang="en-US" dirty="0"/>
              <a:t> ( </a:t>
            </a:r>
            <a:r>
              <a:rPr lang="en-US" dirty="0" err="1"/>
              <a:t>gevolg</a:t>
            </a:r>
            <a:r>
              <a:rPr lang="en-US" dirty="0"/>
              <a:t>: </a:t>
            </a:r>
            <a:r>
              <a:rPr lang="en-US" dirty="0" err="1"/>
              <a:t>zeer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schommelingen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Overrentedeling</a:t>
            </a:r>
            <a:r>
              <a:rPr lang="en-US" dirty="0"/>
              <a:t> met </a:t>
            </a:r>
            <a:r>
              <a:rPr lang="en-US" dirty="0" err="1"/>
              <a:t>positieve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deelnemers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Indexatie</a:t>
            </a:r>
            <a:r>
              <a:rPr lang="en-US" dirty="0"/>
              <a:t> is </a:t>
            </a:r>
            <a:r>
              <a:rPr lang="en-US" dirty="0" err="1"/>
              <a:t>voorwaardelijk</a:t>
            </a:r>
            <a:r>
              <a:rPr lang="en-US" dirty="0"/>
              <a:t>, </a:t>
            </a:r>
            <a:r>
              <a:rPr lang="en-US" dirty="0" err="1"/>
              <a:t>afhankelijk</a:t>
            </a:r>
            <a:r>
              <a:rPr lang="en-US" dirty="0"/>
              <a:t> van de </a:t>
            </a:r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middelen</a:t>
            </a:r>
            <a:r>
              <a:rPr lang="en-US" dirty="0"/>
              <a:t>. </a:t>
            </a:r>
            <a:r>
              <a:rPr lang="en-US" dirty="0" err="1"/>
              <a:t>Beleid</a:t>
            </a:r>
            <a:r>
              <a:rPr lang="en-US" dirty="0"/>
              <a:t> is </a:t>
            </a:r>
            <a:r>
              <a:rPr lang="en-US" dirty="0" err="1"/>
              <a:t>vastgelegd</a:t>
            </a:r>
            <a:r>
              <a:rPr lang="en-US" dirty="0"/>
              <a:t> in </a:t>
            </a:r>
            <a:r>
              <a:rPr lang="en-US" dirty="0" err="1"/>
              <a:t>uitgebreid</a:t>
            </a:r>
            <a:r>
              <a:rPr lang="en-US" dirty="0"/>
              <a:t> en complex </a:t>
            </a:r>
            <a:r>
              <a:rPr lang="en-US" dirty="0" err="1"/>
              <a:t>toeslagreglement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4C453C6-A16D-5F44-1D7B-3891360768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548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2A89F3-BF3B-D87A-26E2-F628EEC41F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contract met NN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41AAC1-DF7A-0DB7-6DED-0DA333C756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00" y="1124744"/>
            <a:ext cx="7171200" cy="4968552"/>
          </a:xfrm>
        </p:spPr>
        <p:txBody>
          <a:bodyPr/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Gegarandeerde pensioenuitkering door middelloon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Zekerheid voor zowel werkgever als werknemer (kosten en eigen bijdragen zijn bekend)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Geen marktwaarde contract en winstdeling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Jaarlijkse storting (€0,4 miljoen) door werkgever ten behoeve van eventuele indexatie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Eventuele indexatie volgt, indien mogelijk,  besluit bij Aegon contract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5365543-1D33-E12B-FEEA-810BE6F19E2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72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45A8F0-8306-71B1-3C22-38E31EC70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Indexatiebeleid</a:t>
            </a:r>
            <a:br>
              <a:rPr lang="en-US" dirty="0"/>
            </a:b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6576F6-FDA2-5125-FBC4-AFE9BFB5DD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7275952" cy="4336480"/>
          </a:xfrm>
        </p:spPr>
        <p:txBody>
          <a:bodyPr/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Hoogte jaarlijkse indexatie afhankelijk van de totale dekkingsgraad in het Aegon-contract ( zoals vastgelegd in toeslagreglement) en middelen in toeslagendepot</a:t>
            </a:r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nl-NL" dirty="0"/>
              <a:t>PUC besluit jaarlijks over de toe te kennen indexatie</a:t>
            </a:r>
          </a:p>
          <a:p>
            <a:pPr marL="724500" lvl="1" indent="-342900">
              <a:buFont typeface="Arial" panose="020B0604020202020204" pitchFamily="34" charset="0"/>
              <a:buChar char="•"/>
            </a:pPr>
            <a:r>
              <a:rPr lang="nl-NL" dirty="0"/>
              <a:t>NN volgt, indien mogelijk,  de indexatie bij Aegon</a:t>
            </a:r>
          </a:p>
          <a:p>
            <a:pPr marL="7245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lvl="1" indent="0">
              <a:buNone/>
            </a:pPr>
            <a:r>
              <a:rPr lang="nl-NL" dirty="0"/>
              <a:t>De definitie van de </a:t>
            </a:r>
            <a:r>
              <a:rPr lang="nl-NL" sz="3200" b="1" dirty="0"/>
              <a:t>totale dekkingsgraad </a:t>
            </a:r>
            <a:r>
              <a:rPr lang="nl-NL" dirty="0"/>
              <a:t>is:</a:t>
            </a:r>
          </a:p>
          <a:p>
            <a:pPr lvl="1" indent="0">
              <a:buNone/>
            </a:pPr>
            <a:endParaRPr lang="nl-NL" dirty="0"/>
          </a:p>
          <a:p>
            <a:pPr lvl="1" indent="0">
              <a:buNone/>
            </a:pPr>
            <a:r>
              <a:rPr lang="nl-NL" u="sng" dirty="0"/>
              <a:t>Voorzieningendepot Aegon + Toeslagendepot</a:t>
            </a:r>
          </a:p>
          <a:p>
            <a:pPr lvl="1" indent="0">
              <a:buNone/>
            </a:pPr>
            <a:r>
              <a:rPr lang="nl-NL" dirty="0"/>
              <a:t>  Voorziening pensioenverplichtingen Aegon</a:t>
            </a:r>
          </a:p>
          <a:p>
            <a:pPr marL="7245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lvl="1" indent="0">
              <a:buNone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F88D453-39DF-8E6C-DE64-9EE5F227D1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37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74306-7785-421D-87F1-47A9B4BDE0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aparte</a:t>
            </a:r>
            <a:r>
              <a:rPr lang="en-US" dirty="0"/>
              <a:t> depots </a:t>
            </a:r>
            <a:r>
              <a:rPr lang="en-US" dirty="0" err="1"/>
              <a:t>bij</a:t>
            </a:r>
            <a:r>
              <a:rPr lang="en-US" dirty="0"/>
              <a:t> Aegon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D28B1F-F717-4C0B-BA9E-AAE69FFAA5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4400" y="1612800"/>
            <a:ext cx="8679600" cy="4539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Voorzieningendepot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Grote pot met </a:t>
            </a:r>
            <a:r>
              <a:rPr lang="en-US" dirty="0" err="1"/>
              <a:t>beleggingen</a:t>
            </a:r>
            <a:r>
              <a:rPr lang="en-US" dirty="0"/>
              <a:t> (</a:t>
            </a:r>
            <a:r>
              <a:rPr lang="en-US" dirty="0" err="1"/>
              <a:t>schommelt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/>
              <a:t>€ 280-380 </a:t>
            </a:r>
            <a:r>
              <a:rPr lang="en-US" dirty="0" err="1"/>
              <a:t>miljoen</a:t>
            </a:r>
            <a:r>
              <a:rPr lang="en-US" dirty="0"/>
              <a:t>) </a:t>
            </a:r>
            <a:r>
              <a:rPr lang="en-US" dirty="0" err="1"/>
              <a:t>waartegenover</a:t>
            </a:r>
            <a:r>
              <a:rPr lang="en-US" dirty="0"/>
              <a:t>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pensioenverplichtingen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Belegd</a:t>
            </a:r>
            <a:r>
              <a:rPr lang="en-US" dirty="0"/>
              <a:t> via 70% </a:t>
            </a:r>
            <a:r>
              <a:rPr lang="en-US" dirty="0" err="1"/>
              <a:t>vastrentende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(</a:t>
            </a:r>
            <a:r>
              <a:rPr lang="en-US" dirty="0" err="1"/>
              <a:t>obligaties</a:t>
            </a:r>
            <a:r>
              <a:rPr lang="en-US" dirty="0"/>
              <a:t>) en 30% </a:t>
            </a:r>
            <a:r>
              <a:rPr lang="en-US" dirty="0" err="1"/>
              <a:t>zakelijke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( </a:t>
            </a:r>
            <a:r>
              <a:rPr lang="en-US" dirty="0" err="1"/>
              <a:t>aandelen</a:t>
            </a:r>
            <a:r>
              <a:rPr lang="en-US" dirty="0"/>
              <a:t>, </a:t>
            </a:r>
            <a:r>
              <a:rPr lang="en-US" dirty="0" err="1"/>
              <a:t>onroerend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) en </a:t>
            </a:r>
            <a:r>
              <a:rPr lang="en-US" dirty="0" err="1"/>
              <a:t>rente-afdekking</a:t>
            </a:r>
            <a:r>
              <a:rPr lang="en-US" dirty="0"/>
              <a:t> 50 %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Toeslagendepot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Aparte</a:t>
            </a:r>
            <a:r>
              <a:rPr lang="en-US" dirty="0"/>
              <a:t> pot met </a:t>
            </a:r>
            <a:r>
              <a:rPr lang="en-US" dirty="0" err="1"/>
              <a:t>beleggingen</a:t>
            </a:r>
            <a:r>
              <a:rPr lang="en-US" dirty="0"/>
              <a:t> van </a:t>
            </a:r>
            <a:r>
              <a:rPr lang="en-US" dirty="0" err="1"/>
              <a:t>waaruit</a:t>
            </a:r>
            <a:r>
              <a:rPr lang="en-US" dirty="0"/>
              <a:t> </a:t>
            </a:r>
            <a:r>
              <a:rPr lang="en-US" dirty="0" err="1"/>
              <a:t>indexatie</a:t>
            </a:r>
            <a:r>
              <a:rPr lang="en-US" dirty="0"/>
              <a:t> van </a:t>
            </a:r>
            <a:r>
              <a:rPr lang="en-US" dirty="0" err="1"/>
              <a:t>pensioenen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. </a:t>
            </a:r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belegd</a:t>
            </a:r>
            <a:r>
              <a:rPr lang="en-US" dirty="0"/>
              <a:t> maar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rente-afdekking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Deze</a:t>
            </a:r>
            <a:r>
              <a:rPr lang="en-US" dirty="0"/>
              <a:t> pot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gevuld</a:t>
            </a:r>
            <a:r>
              <a:rPr lang="en-US" dirty="0"/>
              <a:t> met het eigen </a:t>
            </a:r>
            <a:r>
              <a:rPr lang="en-US" dirty="0" err="1"/>
              <a:t>beleggingsrendement</a:t>
            </a:r>
            <a:r>
              <a:rPr lang="en-US" dirty="0"/>
              <a:t> en </a:t>
            </a:r>
            <a:r>
              <a:rPr lang="en-US" dirty="0" err="1"/>
              <a:t>storting</a:t>
            </a:r>
            <a:r>
              <a:rPr lang="en-US" dirty="0"/>
              <a:t> </a:t>
            </a:r>
            <a:r>
              <a:rPr lang="en-US" dirty="0" err="1"/>
              <a:t>vanuit</a:t>
            </a:r>
            <a:r>
              <a:rPr lang="en-US" dirty="0"/>
              <a:t> het </a:t>
            </a:r>
            <a:r>
              <a:rPr lang="en-US" dirty="0" err="1"/>
              <a:t>voorzieningendepot</a:t>
            </a:r>
            <a:r>
              <a:rPr lang="en-US" dirty="0"/>
              <a:t> ( </a:t>
            </a:r>
            <a:r>
              <a:rPr lang="en-US" dirty="0" err="1"/>
              <a:t>overrente</a:t>
            </a:r>
            <a:r>
              <a:rPr lang="en-US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C279C9D-1637-4658-8512-91D632A7404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41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E3B2A-862C-14BD-B048-8E1FBCDD0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84400"/>
            <a:ext cx="7780008" cy="624320"/>
          </a:xfrm>
        </p:spPr>
        <p:txBody>
          <a:bodyPr/>
          <a:lstStyle/>
          <a:p>
            <a:r>
              <a:rPr lang="en-US" dirty="0" err="1"/>
              <a:t>Beschikbare</a:t>
            </a:r>
            <a:r>
              <a:rPr lang="en-US" dirty="0"/>
              <a:t> </a:t>
            </a:r>
            <a:r>
              <a:rPr lang="en-US" dirty="0" err="1"/>
              <a:t>middelen</a:t>
            </a:r>
            <a:r>
              <a:rPr lang="en-US" dirty="0"/>
              <a:t> </a:t>
            </a:r>
            <a:r>
              <a:rPr lang="en-US" dirty="0" err="1"/>
              <a:t>toeslagendepot</a:t>
            </a:r>
            <a:r>
              <a:rPr lang="en-US" dirty="0"/>
              <a:t> (1)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022BEA-3F22-E1C0-260F-ED609768AA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4777609-884B-E90E-6396-6049FB3A623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366C92-DFCE-40A6-8CC1-5A4741E3726D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A18F8F6A-EF8D-C44E-19F3-F7EE00265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387389"/>
              </p:ext>
            </p:extLst>
          </p:nvPr>
        </p:nvGraphicFramePr>
        <p:xfrm>
          <a:off x="464400" y="1397000"/>
          <a:ext cx="7155601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920">
                  <a:extLst>
                    <a:ext uri="{9D8B030D-6E8A-4147-A177-3AD203B41FA5}">
                      <a16:colId xmlns:a16="http://schemas.microsoft.com/office/drawing/2014/main" val="1177004696"/>
                    </a:ext>
                  </a:extLst>
                </a:gridCol>
                <a:gridCol w="1949816">
                  <a:extLst>
                    <a:ext uri="{9D8B030D-6E8A-4147-A177-3AD203B41FA5}">
                      <a16:colId xmlns:a16="http://schemas.microsoft.com/office/drawing/2014/main" val="906981510"/>
                    </a:ext>
                  </a:extLst>
                </a:gridCol>
                <a:gridCol w="1823865">
                  <a:extLst>
                    <a:ext uri="{9D8B030D-6E8A-4147-A177-3AD203B41FA5}">
                      <a16:colId xmlns:a16="http://schemas.microsoft.com/office/drawing/2014/main" val="39275159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Aegon (x </a:t>
                      </a:r>
                      <a:r>
                        <a:rPr lang="en-US" dirty="0" err="1"/>
                        <a:t>miljoen</a:t>
                      </a:r>
                      <a:r>
                        <a:rPr lang="en-US" dirty="0"/>
                        <a:t>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NN ( x </a:t>
                      </a:r>
                      <a:r>
                        <a:rPr lang="en-US" dirty="0" err="1"/>
                        <a:t>miljoen</a:t>
                      </a:r>
                      <a:r>
                        <a:rPr lang="en-US" dirty="0"/>
                        <a:t>)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51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Ultimo 2021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19,1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331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Beleggingsrendement</a:t>
                      </a:r>
                      <a:r>
                        <a:rPr lang="en-US" dirty="0"/>
                        <a:t> 2021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1,5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0,1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888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Overrente</a:t>
                      </a:r>
                      <a:r>
                        <a:rPr lang="en-US" dirty="0"/>
                        <a:t> 2021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u="sng" dirty="0"/>
                        <a:t>9,5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---</a:t>
                      </a:r>
                      <a:endParaRPr lang="nl-NL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394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2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Storting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werkgever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---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0,4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02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Diversen</a:t>
                      </a:r>
                      <a:r>
                        <a:rPr lang="en-US" dirty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u="sng" dirty="0"/>
                        <a:t>1,3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u="sng" dirty="0"/>
                        <a:t>---</a:t>
                      </a:r>
                      <a:endParaRPr lang="nl-NL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711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Ultimo 2022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329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Beleggingsrendement</a:t>
                      </a:r>
                      <a:r>
                        <a:rPr lang="en-US" dirty="0"/>
                        <a:t> 2022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(3,3)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(0,3)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34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Overrente</a:t>
                      </a:r>
                      <a:r>
                        <a:rPr lang="en-US" dirty="0"/>
                        <a:t> 2022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11,9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u="sng" dirty="0"/>
                        <a:t>---</a:t>
                      </a:r>
                    </a:p>
                    <a:p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544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Stand per 1 </a:t>
                      </a:r>
                      <a:r>
                        <a:rPr lang="en-US" b="1" dirty="0" err="1"/>
                        <a:t>januari</a:t>
                      </a:r>
                      <a:r>
                        <a:rPr lang="en-US" b="1" dirty="0"/>
                        <a:t> 2023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40,0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747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35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951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TLESLIDE" val="1"/>
</p:tagLst>
</file>

<file path=ppt/theme/theme1.xml><?xml version="1.0" encoding="utf-8"?>
<a:theme xmlns:a="http://schemas.openxmlformats.org/drawingml/2006/main" name="Nutreco blue">
  <a:themeElements>
    <a:clrScheme name="Nutreco">
      <a:dk1>
        <a:srgbClr val="002264"/>
      </a:dk1>
      <a:lt1>
        <a:sysClr val="window" lastClr="FFFFFF"/>
      </a:lt1>
      <a:dk2>
        <a:srgbClr val="000000"/>
      </a:dk2>
      <a:lt2>
        <a:srgbClr val="DEDEE0"/>
      </a:lt2>
      <a:accent1>
        <a:srgbClr val="002264"/>
      </a:accent1>
      <a:accent2>
        <a:srgbClr val="D0DC00"/>
      </a:accent2>
      <a:accent3>
        <a:srgbClr val="0099DA"/>
      </a:accent3>
      <a:accent4>
        <a:srgbClr val="FFA400"/>
      </a:accent4>
      <a:accent5>
        <a:srgbClr val="44403F"/>
      </a:accent5>
      <a:accent6>
        <a:srgbClr val="FFD226"/>
      </a:accent6>
      <a:hlink>
        <a:srgbClr val="D26900"/>
      </a:hlink>
      <a:folHlink>
        <a:srgbClr val="D89243"/>
      </a:folHlink>
    </a:clrScheme>
    <a:fontScheme name="Nutrec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utreco orange">
  <a:themeElements>
    <a:clrScheme name="Nutreco">
      <a:dk1>
        <a:srgbClr val="002264"/>
      </a:dk1>
      <a:lt1>
        <a:sysClr val="window" lastClr="FFFFFF"/>
      </a:lt1>
      <a:dk2>
        <a:srgbClr val="000000"/>
      </a:dk2>
      <a:lt2>
        <a:srgbClr val="DEDEE0"/>
      </a:lt2>
      <a:accent1>
        <a:srgbClr val="002264"/>
      </a:accent1>
      <a:accent2>
        <a:srgbClr val="D0DC00"/>
      </a:accent2>
      <a:accent3>
        <a:srgbClr val="0099DA"/>
      </a:accent3>
      <a:accent4>
        <a:srgbClr val="FFA400"/>
      </a:accent4>
      <a:accent5>
        <a:srgbClr val="44403F"/>
      </a:accent5>
      <a:accent6>
        <a:srgbClr val="FFD226"/>
      </a:accent6>
      <a:hlink>
        <a:srgbClr val="D26900"/>
      </a:hlink>
      <a:folHlink>
        <a:srgbClr val="D89243"/>
      </a:folHlink>
    </a:clrScheme>
    <a:fontScheme name="Nutrec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utreco green">
  <a:themeElements>
    <a:clrScheme name="Nutreco">
      <a:dk1>
        <a:srgbClr val="002264"/>
      </a:dk1>
      <a:lt1>
        <a:sysClr val="window" lastClr="FFFFFF"/>
      </a:lt1>
      <a:dk2>
        <a:srgbClr val="000000"/>
      </a:dk2>
      <a:lt2>
        <a:srgbClr val="DEDEE0"/>
      </a:lt2>
      <a:accent1>
        <a:srgbClr val="002264"/>
      </a:accent1>
      <a:accent2>
        <a:srgbClr val="D0DC00"/>
      </a:accent2>
      <a:accent3>
        <a:srgbClr val="0099DA"/>
      </a:accent3>
      <a:accent4>
        <a:srgbClr val="FFA400"/>
      </a:accent4>
      <a:accent5>
        <a:srgbClr val="44403F"/>
      </a:accent5>
      <a:accent6>
        <a:srgbClr val="FFD226"/>
      </a:accent6>
      <a:hlink>
        <a:srgbClr val="D26900"/>
      </a:hlink>
      <a:folHlink>
        <a:srgbClr val="D89243"/>
      </a:folHlink>
    </a:clrScheme>
    <a:fontScheme name="Nutrec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6947</TotalTime>
  <Words>795</Words>
  <Application>Microsoft Office PowerPoint</Application>
  <PresentationFormat>Diavoorstelling (4:3)</PresentationFormat>
  <Paragraphs>179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Nutreco blue</vt:lpstr>
      <vt:lpstr>Nutreco orange</vt:lpstr>
      <vt:lpstr>Nutreco green</vt:lpstr>
      <vt:lpstr>VGN ledenvergadering </vt:lpstr>
      <vt:lpstr>TE BEHANDELEN ONDERWERPEN</vt:lpstr>
      <vt:lpstr>Hoe zat het ook al weer (welke verzekeraar) </vt:lpstr>
      <vt:lpstr>Hoe zat het ook al weer (welke regeling)</vt:lpstr>
      <vt:lpstr>Kenmerken contract met Aegon</vt:lpstr>
      <vt:lpstr>Kenmerken contract met NN</vt:lpstr>
      <vt:lpstr>Indexatiebeleid </vt:lpstr>
      <vt:lpstr>De aparte depots bij Aegon</vt:lpstr>
      <vt:lpstr>Beschikbare middelen toeslagendepot (1)</vt:lpstr>
      <vt:lpstr>Beschikbare middelen toeslagendepot (2)</vt:lpstr>
      <vt:lpstr>Achtergrond indexatiebesluit 2024</vt:lpstr>
      <vt:lpstr>Besluitvorming door PUC</vt:lpstr>
      <vt:lpstr>Lopende acties PUC</vt:lpstr>
      <vt:lpstr>Vragen en suggesties voor VGN en PUC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DotOffice B.V.</dc:creator>
  <cp:lastModifiedBy>Harm Teunissen</cp:lastModifiedBy>
  <cp:revision>408</cp:revision>
  <cp:lastPrinted>2024-02-24T09:35:36Z</cp:lastPrinted>
  <dcterms:created xsi:type="dcterms:W3CDTF">2013-12-02T14:31:25Z</dcterms:created>
  <dcterms:modified xsi:type="dcterms:W3CDTF">2024-03-06T09:14:13Z</dcterms:modified>
  <dc:language>UK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_Type">
    <vt:lpwstr>Presentation</vt:lpwstr>
  </property>
  <property fmtid="{D5CDD505-2E9C-101B-9397-08002B2CF9AE}" pid="3" name="do_Language">
    <vt:lpwstr>2057</vt:lpwstr>
  </property>
  <property fmtid="{D5CDD505-2E9C-101B-9397-08002B2CF9AE}" pid="4" name="do_Date">
    <vt:lpwstr>31-8-15</vt:lpwstr>
  </property>
  <property fmtid="{D5CDD505-2E9C-101B-9397-08002B2CF9AE}" pid="5" name="do_Company">
    <vt:lpwstr>Nutreco</vt:lpwstr>
  </property>
  <property fmtid="{D5CDD505-2E9C-101B-9397-08002B2CF9AE}" pid="6" name="do_Color">
    <vt:lpwstr>Green</vt:lpwstr>
  </property>
  <property fmtid="{D5CDD505-2E9C-101B-9397-08002B2CF9AE}" pid="7" name="do_Size">
    <vt:lpwstr>4:3</vt:lpwstr>
  </property>
</Properties>
</file>